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6F4AD-73A1-1716-9CAC-91425202D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FAE52-438B-7EDD-1ED3-CFFFEDA1A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7BF87-B9C7-8FED-53C8-E5DC5F656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E9396-2F74-1BEC-A864-6F20CCE2C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7920C-D2CB-23B4-1D1D-970A7C85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67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5F15-7918-09AE-2841-D0E66BD37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71B69-1B70-7E56-CC20-397B7603C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A7200-FB6D-D6AC-11EA-623D012D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D73DB-35FE-4CA7-53D3-C7A42F48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CC1CD-BCB6-7AB9-E6C1-DECA3E0D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2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FC053-8565-386F-6DA7-24E9C2C66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11AEA-5C5C-9D75-2DD3-A3BDA19E69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66071-5A26-2A3A-BAC5-ABBAEC26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9AE95-3417-B4ED-3DFA-8AE793D9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936EB-5C1E-F707-46FC-65679619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50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0A606-3568-9F4F-709A-56235610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89E6A-DAE1-07F1-9364-E454B10C3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C2309-432F-D51F-432C-9A31CCF4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03BB4-CA7B-AE2F-8DDB-6AA9307D6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994B0-4CB1-3A16-B432-B47754B5F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37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2EA9B-B215-6E7F-8A5F-0B61C748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60A54-7231-F59A-F456-590888079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325CD-85B8-531B-4F24-6B7DAC60B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BE290-998F-07B0-41BE-B85802663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CB887-FC42-37F1-83A5-45429593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8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CA93-72D4-77F0-E1DE-5CB6CC629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7E893-0E2D-3A0B-6392-7B6FCD0C0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739C4C-A264-74CC-EA97-2F0AD9CD5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C96CB-9F80-0AF2-F55F-119F74DD4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E9AD67-7896-57CB-CF19-D44EF8492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3904A-451E-DEF6-D09C-FC647086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874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7ABA-EA62-41EB-CA54-E1EA9068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F34AF-C1CB-8908-F3C5-61EE94B31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BBD8C-CDB1-CE9A-0D44-41594E48D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47F833-1942-E5A3-0BB2-E7C6FCD6C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417FBB-EB4F-6186-561C-7A0A83FAB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0DE22-D466-272F-C920-A5A290B7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3D3A6-E0E4-B904-AA38-9E387F492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D0A0E5-6CF2-4787-962B-F22B9F6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10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C978D-F992-B254-4EC9-080D6A00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E01BF-567F-3D7A-18CE-D8AEB368C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8011B-F4C6-FA51-DF7D-D2B549693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7BAFB-7BBF-8368-5776-A53571C2A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9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05ACA-4D15-1CF4-4414-CE1C21CB7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96D1B8-C4D3-B805-1EC8-79AD543D5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3AAAF-4C64-5C4F-436F-B815C70AA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41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80DAD-0162-FD2B-D201-2AF5273E5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09C0C-9BC8-C080-798A-BF6EB6513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E7D13-EAC2-6426-A97C-A4D2E1B21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B5546-63E7-ED18-AFA3-735DB1E1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C2D98-132D-A531-A401-8654093F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EBE5F-10C8-20EB-539B-5505451B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62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07AF4-A326-E855-EE1A-25032E38F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2A4AF0-7C25-A0BC-B689-323F05FE1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BBD37-D647-E0D7-8DB3-94D2E0CFD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E06EC-ADF5-403F-FBCE-42BED41D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D8DA4-960E-0F3F-E98B-6D407E519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115CD-E188-5ACA-B8E2-EE4ED6DB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16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4BC4B-B595-8775-3320-F30B72B4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FEE18-2384-E4BA-9D78-BE0E303FB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F09AB-9BA9-CB41-69CB-77F8418B8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34B2-4A79-4B25-895C-F2D8BE57998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5D8A1-F407-C7F3-B381-FE1050A84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8B7D6-1FC0-0871-7326-70BCB34E4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9CD66-17E3-4A7A-82E1-2E0E670B3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4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F5F39-A914-8CAF-AB2A-3E4CBDF49B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0017" y="273912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To receive future information about local HEIW face to face events….</a:t>
            </a:r>
            <a:br>
              <a:rPr lang="en-GB" dirty="0"/>
            </a:br>
            <a:r>
              <a:rPr lang="en-GB" dirty="0"/>
              <a:t>You need to join your </a:t>
            </a:r>
            <a:br>
              <a:rPr lang="en-GB" dirty="0"/>
            </a:br>
            <a:r>
              <a:rPr lang="en-GB" b="1" dirty="0" err="1"/>
              <a:t>ytydysgu</a:t>
            </a:r>
            <a:r>
              <a:rPr lang="en-GB" b="1" dirty="0"/>
              <a:t> dental network(s)</a:t>
            </a:r>
          </a:p>
        </p:txBody>
      </p:sp>
    </p:spTree>
    <p:extLst>
      <p:ext uri="{BB962C8B-B14F-4D97-AF65-F5344CB8AC3E}">
        <p14:creationId xmlns:p14="http://schemas.microsoft.com/office/powerpoint/2010/main" val="135710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75F1B-B1DB-6467-7091-05B432EC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 in to </a:t>
            </a:r>
            <a:r>
              <a:rPr lang="en-GB" dirty="0" err="1"/>
              <a:t>ytydysgu</a:t>
            </a:r>
            <a:r>
              <a:rPr lang="en-GB" dirty="0"/>
              <a:t> in the usual way.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E6A40-C033-585B-536C-7E49F4B7E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your dashboard, select ‘APPS’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8F1DA6-D271-B57E-9F1A-F39480ABD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764" y="2431329"/>
            <a:ext cx="9219498" cy="406154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5941662-0877-079C-FA86-EA97BEF51CA9}"/>
              </a:ext>
            </a:extLst>
          </p:cNvPr>
          <p:cNvSpPr/>
          <p:nvPr/>
        </p:nvSpPr>
        <p:spPr>
          <a:xfrm>
            <a:off x="7792278" y="2080591"/>
            <a:ext cx="1126435" cy="11396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A3BF0-B71F-8883-D222-4A82941B1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‘Apps’ select ‘Networks’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4732C2-2151-82F6-292A-C39A8B07B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040" y="1435026"/>
            <a:ext cx="7712926" cy="542297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266F372-8F0F-8029-063A-E1BC90CE3BD3}"/>
              </a:ext>
            </a:extLst>
          </p:cNvPr>
          <p:cNvSpPr/>
          <p:nvPr/>
        </p:nvSpPr>
        <p:spPr>
          <a:xfrm>
            <a:off x="5234610" y="2239617"/>
            <a:ext cx="1987826" cy="59075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82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9FD26-71DC-2B43-8CC1-8662BDF0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‘Networks’ select ‘ Discover’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67FC00-3FAA-D222-1AFA-0BC3C60FBE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041" y="1562514"/>
            <a:ext cx="7943850" cy="4819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0E152D-56B9-D4C4-61AA-3AFE3E3A75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1274" y="2241845"/>
            <a:ext cx="204233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8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C3FF90-47A8-F63F-3ADF-7C6A1E846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604837"/>
            <a:ext cx="10525125" cy="5648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237E94-C783-E662-524F-A15DB9FA6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From ‘Discover’ select your local network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73849D-F45E-B30C-D4FF-5F3929D12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886" y="3907743"/>
            <a:ext cx="204233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014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6020-C3A9-88D5-0875-F2081D23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‘join’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36D62A-D250-5765-8CB5-6315B782B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04" y="1295801"/>
            <a:ext cx="9741383" cy="49002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D8E9F9-59FF-3DE6-AA3D-A6B09E1D6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1463" y="3064793"/>
            <a:ext cx="2042337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43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70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To receive future information about local HEIW face to face events…. You need to join your  ytydysgu dental network(s)</vt:lpstr>
      <vt:lpstr>Sign in to ytydysgu in the usual way.</vt:lpstr>
      <vt:lpstr>From ‘Apps’ select ‘Networks’</vt:lpstr>
      <vt:lpstr>From ‘Networks’ select ‘ Discover’</vt:lpstr>
      <vt:lpstr>From ‘Discover’ select your local network</vt:lpstr>
      <vt:lpstr>Click ‘join’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receive future information about local face to face events…. You need to join your  ytydysgu dental network(s)</dc:title>
  <dc:creator>Katherine Mills (HEIW)</dc:creator>
  <cp:lastModifiedBy>Michael Strother</cp:lastModifiedBy>
  <cp:revision>2</cp:revision>
  <dcterms:created xsi:type="dcterms:W3CDTF">2023-12-05T14:49:40Z</dcterms:created>
  <dcterms:modified xsi:type="dcterms:W3CDTF">2024-03-09T20:41:48Z</dcterms:modified>
</cp:coreProperties>
</file>