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4" r:id="rId10"/>
    <p:sldId id="265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1E26B-B849-4D48-9C68-30FC0443648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ED5CBC-A6CD-4F30-B8C6-B679D50B2AF7}">
      <dgm:prSet phldrT="[Text]" custT="1"/>
      <dgm:spPr/>
      <dgm:t>
        <a:bodyPr/>
        <a:lstStyle/>
        <a:p>
          <a:r>
            <a:rPr lang="en-US" sz="1600" dirty="0"/>
            <a:t>Engagement</a:t>
          </a:r>
        </a:p>
      </dgm:t>
    </dgm:pt>
    <dgm:pt modelId="{7B25997E-65FA-41C7-8001-32E2C1023992}" type="parTrans" cxnId="{6ACEC59C-FE45-4360-A79D-6CF14B78BEA6}">
      <dgm:prSet/>
      <dgm:spPr/>
      <dgm:t>
        <a:bodyPr/>
        <a:lstStyle/>
        <a:p>
          <a:endParaRPr lang="en-US"/>
        </a:p>
      </dgm:t>
    </dgm:pt>
    <dgm:pt modelId="{21289855-293D-4070-B333-2F55C0A0F2CB}" type="sibTrans" cxnId="{6ACEC59C-FE45-4360-A79D-6CF14B78BEA6}">
      <dgm:prSet/>
      <dgm:spPr/>
      <dgm:t>
        <a:bodyPr/>
        <a:lstStyle/>
        <a:p>
          <a:endParaRPr lang="en-US"/>
        </a:p>
      </dgm:t>
    </dgm:pt>
    <dgm:pt modelId="{375DBBD7-A11B-4595-949F-C524EDD65A61}">
      <dgm:prSet phldrT="[Text]" custT="1"/>
      <dgm:spPr/>
      <dgm:t>
        <a:bodyPr/>
        <a:lstStyle/>
        <a:p>
          <a:r>
            <a:rPr lang="en-US" sz="1200" dirty="0"/>
            <a:t>With prospective placement providers</a:t>
          </a:r>
        </a:p>
      </dgm:t>
    </dgm:pt>
    <dgm:pt modelId="{90A4A692-7F95-4B9A-A107-06C055C2D1FA}" type="parTrans" cxnId="{D0FD796C-EFBA-4976-9741-E90BFBEEC6CD}">
      <dgm:prSet/>
      <dgm:spPr/>
      <dgm:t>
        <a:bodyPr/>
        <a:lstStyle/>
        <a:p>
          <a:endParaRPr lang="en-US"/>
        </a:p>
      </dgm:t>
    </dgm:pt>
    <dgm:pt modelId="{F284C4C3-3797-44E3-A433-0BFCC7674652}" type="sibTrans" cxnId="{D0FD796C-EFBA-4976-9741-E90BFBEEC6CD}">
      <dgm:prSet/>
      <dgm:spPr/>
      <dgm:t>
        <a:bodyPr/>
        <a:lstStyle/>
        <a:p>
          <a:endParaRPr lang="en-US"/>
        </a:p>
      </dgm:t>
    </dgm:pt>
    <dgm:pt modelId="{E2C44909-41BB-4A3D-9E5E-816673C0326B}">
      <dgm:prSet phldrT="[Text]" custT="1"/>
      <dgm:spPr/>
      <dgm:t>
        <a:bodyPr/>
        <a:lstStyle/>
        <a:p>
          <a:r>
            <a:rPr lang="en-US" sz="1200" dirty="0"/>
            <a:t>With prospective learners</a:t>
          </a:r>
        </a:p>
      </dgm:t>
    </dgm:pt>
    <dgm:pt modelId="{AC6A1F74-81CA-4C4E-A7E3-95F60A6D1FF1}" type="parTrans" cxnId="{A861C336-2EBC-4388-A85E-6418DB1C1824}">
      <dgm:prSet/>
      <dgm:spPr/>
      <dgm:t>
        <a:bodyPr/>
        <a:lstStyle/>
        <a:p>
          <a:endParaRPr lang="en-US"/>
        </a:p>
      </dgm:t>
    </dgm:pt>
    <dgm:pt modelId="{EA1EDC27-3EE8-4B2E-AC4F-EFC4206147F4}" type="sibTrans" cxnId="{A861C336-2EBC-4388-A85E-6418DB1C1824}">
      <dgm:prSet/>
      <dgm:spPr/>
      <dgm:t>
        <a:bodyPr/>
        <a:lstStyle/>
        <a:p>
          <a:endParaRPr lang="en-US"/>
        </a:p>
      </dgm:t>
    </dgm:pt>
    <dgm:pt modelId="{42B21361-2BF7-46B8-9291-BABFB0B70798}">
      <dgm:prSet phldrT="[Text]" custT="1"/>
      <dgm:spPr/>
      <dgm:t>
        <a:bodyPr/>
        <a:lstStyle/>
        <a:p>
          <a:r>
            <a:rPr lang="en-US" sz="1600" dirty="0"/>
            <a:t>Recruitment</a:t>
          </a:r>
        </a:p>
      </dgm:t>
    </dgm:pt>
    <dgm:pt modelId="{CE0903D0-F6B3-456D-87D1-97D49E219FD6}" type="parTrans" cxnId="{A2E11604-0888-494E-992A-8FEE0B8B0B51}">
      <dgm:prSet/>
      <dgm:spPr/>
      <dgm:t>
        <a:bodyPr/>
        <a:lstStyle/>
        <a:p>
          <a:endParaRPr lang="en-US"/>
        </a:p>
      </dgm:t>
    </dgm:pt>
    <dgm:pt modelId="{1D935AFC-32DC-46A2-B946-C0A4D01640EB}" type="sibTrans" cxnId="{A2E11604-0888-494E-992A-8FEE0B8B0B51}">
      <dgm:prSet/>
      <dgm:spPr/>
      <dgm:t>
        <a:bodyPr/>
        <a:lstStyle/>
        <a:p>
          <a:endParaRPr lang="en-US"/>
        </a:p>
      </dgm:t>
    </dgm:pt>
    <dgm:pt modelId="{7872735E-D267-4F73-86BF-3E130A76D091}">
      <dgm:prSet phldrT="[Text]" custT="1"/>
      <dgm:spPr/>
      <dgm:t>
        <a:bodyPr/>
        <a:lstStyle/>
        <a:p>
          <a:r>
            <a:rPr lang="en-US" sz="1200" dirty="0"/>
            <a:t>Work placements providers</a:t>
          </a:r>
        </a:p>
      </dgm:t>
    </dgm:pt>
    <dgm:pt modelId="{D8E468D4-9952-47D6-B8A4-DD6764866B81}" type="parTrans" cxnId="{249C2CE2-6692-4E64-ADB4-F8A1CD87C61F}">
      <dgm:prSet/>
      <dgm:spPr/>
      <dgm:t>
        <a:bodyPr/>
        <a:lstStyle/>
        <a:p>
          <a:endParaRPr lang="en-US"/>
        </a:p>
      </dgm:t>
    </dgm:pt>
    <dgm:pt modelId="{06973E00-84E2-4FA3-8183-A76C0A2C4281}" type="sibTrans" cxnId="{249C2CE2-6692-4E64-ADB4-F8A1CD87C61F}">
      <dgm:prSet/>
      <dgm:spPr/>
      <dgm:t>
        <a:bodyPr/>
        <a:lstStyle/>
        <a:p>
          <a:endParaRPr lang="en-US"/>
        </a:p>
      </dgm:t>
    </dgm:pt>
    <dgm:pt modelId="{72BAD4CB-D78E-453E-82A8-F33CBF3C5B06}">
      <dgm:prSet phldrT="[Text]" custT="1"/>
      <dgm:spPr/>
      <dgm:t>
        <a:bodyPr/>
        <a:lstStyle/>
        <a:p>
          <a:r>
            <a:rPr lang="en-US" sz="1200" dirty="0"/>
            <a:t>Learners</a:t>
          </a:r>
        </a:p>
      </dgm:t>
    </dgm:pt>
    <dgm:pt modelId="{A8D73441-9EE4-44B5-A70D-D4993B18D9A0}" type="parTrans" cxnId="{9ED438CB-3885-483C-940A-A6B4F9EF3775}">
      <dgm:prSet/>
      <dgm:spPr/>
      <dgm:t>
        <a:bodyPr/>
        <a:lstStyle/>
        <a:p>
          <a:endParaRPr lang="en-US"/>
        </a:p>
      </dgm:t>
    </dgm:pt>
    <dgm:pt modelId="{C60FF373-AAB3-4B68-9824-8C16C36EFC9C}" type="sibTrans" cxnId="{9ED438CB-3885-483C-940A-A6B4F9EF3775}">
      <dgm:prSet/>
      <dgm:spPr/>
      <dgm:t>
        <a:bodyPr/>
        <a:lstStyle/>
        <a:p>
          <a:endParaRPr lang="en-US"/>
        </a:p>
      </dgm:t>
    </dgm:pt>
    <dgm:pt modelId="{A9273843-DC7A-4649-9521-1B7423AF0703}">
      <dgm:prSet phldrT="[Text]" custT="1"/>
      <dgm:spPr/>
      <dgm:t>
        <a:bodyPr/>
        <a:lstStyle/>
        <a:p>
          <a:r>
            <a:rPr lang="en-US" sz="1600" dirty="0"/>
            <a:t>Quality &amp; Safety</a:t>
          </a:r>
        </a:p>
      </dgm:t>
    </dgm:pt>
    <dgm:pt modelId="{0E0D46DB-5BE5-4DD1-919F-2D6D494CFA87}" type="parTrans" cxnId="{003E71FD-F7C0-4C7D-B308-0575427338BD}">
      <dgm:prSet/>
      <dgm:spPr/>
      <dgm:t>
        <a:bodyPr/>
        <a:lstStyle/>
        <a:p>
          <a:endParaRPr lang="en-US"/>
        </a:p>
      </dgm:t>
    </dgm:pt>
    <dgm:pt modelId="{705DA21E-62C9-4543-8187-8E5C02664365}" type="sibTrans" cxnId="{003E71FD-F7C0-4C7D-B308-0575427338BD}">
      <dgm:prSet/>
      <dgm:spPr/>
      <dgm:t>
        <a:bodyPr/>
        <a:lstStyle/>
        <a:p>
          <a:endParaRPr lang="en-US"/>
        </a:p>
      </dgm:t>
    </dgm:pt>
    <dgm:pt modelId="{EFF0612E-2653-4460-A8B9-C9964BF36DD3}">
      <dgm:prSet phldrT="[Text]" custT="1"/>
      <dgm:spPr/>
      <dgm:t>
        <a:bodyPr/>
        <a:lstStyle/>
        <a:p>
          <a:r>
            <a:rPr lang="en-US" sz="1200" dirty="0"/>
            <a:t>Workplaces and educational supervisors undergo governance checks and training</a:t>
          </a:r>
        </a:p>
      </dgm:t>
    </dgm:pt>
    <dgm:pt modelId="{C0DBB0EB-6837-42D3-8B59-085C0F8E9338}" type="parTrans" cxnId="{DCF76A83-D66B-4366-8AC5-5F44ED441982}">
      <dgm:prSet/>
      <dgm:spPr/>
      <dgm:t>
        <a:bodyPr/>
        <a:lstStyle/>
        <a:p>
          <a:endParaRPr lang="en-US"/>
        </a:p>
      </dgm:t>
    </dgm:pt>
    <dgm:pt modelId="{9E95FDBD-CDB6-46E2-B31B-94DCC646DFEF}" type="sibTrans" cxnId="{DCF76A83-D66B-4366-8AC5-5F44ED441982}">
      <dgm:prSet/>
      <dgm:spPr/>
      <dgm:t>
        <a:bodyPr/>
        <a:lstStyle/>
        <a:p>
          <a:endParaRPr lang="en-US"/>
        </a:p>
      </dgm:t>
    </dgm:pt>
    <dgm:pt modelId="{6B345530-2994-4F96-B5AE-362185CC4A2C}">
      <dgm:prSet phldrT="[Text]" custT="1"/>
      <dgm:spPr/>
      <dgm:t>
        <a:bodyPr/>
        <a:lstStyle/>
        <a:p>
          <a:r>
            <a:rPr lang="en-US" sz="1200" dirty="0"/>
            <a:t>Learners undergo induction &amp; ‘Safe Beginners’ program</a:t>
          </a:r>
        </a:p>
      </dgm:t>
    </dgm:pt>
    <dgm:pt modelId="{F7482BF6-24DA-49CF-AE79-A94F4C546D23}" type="parTrans" cxnId="{B8E53907-8752-4EA0-81EB-02A936028281}">
      <dgm:prSet/>
      <dgm:spPr/>
      <dgm:t>
        <a:bodyPr/>
        <a:lstStyle/>
        <a:p>
          <a:endParaRPr lang="en-US"/>
        </a:p>
      </dgm:t>
    </dgm:pt>
    <dgm:pt modelId="{C24893F5-BEF1-4BA2-B1AC-049CC70E64BA}" type="sibTrans" cxnId="{B8E53907-8752-4EA0-81EB-02A936028281}">
      <dgm:prSet/>
      <dgm:spPr/>
      <dgm:t>
        <a:bodyPr/>
        <a:lstStyle/>
        <a:p>
          <a:endParaRPr lang="en-US"/>
        </a:p>
      </dgm:t>
    </dgm:pt>
    <dgm:pt modelId="{452C01C6-ED64-457C-BBE1-4EBFF8B11597}">
      <dgm:prSet custT="1"/>
      <dgm:spPr/>
      <dgm:t>
        <a:bodyPr/>
        <a:lstStyle/>
        <a:p>
          <a:r>
            <a:rPr lang="en-US" sz="1600" dirty="0"/>
            <a:t>Placements</a:t>
          </a:r>
        </a:p>
      </dgm:t>
    </dgm:pt>
    <dgm:pt modelId="{9BDD1329-D9BA-40A5-BBAC-BE67345AA31F}" type="parTrans" cxnId="{40B98FFD-1821-4F97-B84A-3A697B635829}">
      <dgm:prSet/>
      <dgm:spPr/>
      <dgm:t>
        <a:bodyPr/>
        <a:lstStyle/>
        <a:p>
          <a:endParaRPr lang="en-US"/>
        </a:p>
      </dgm:t>
    </dgm:pt>
    <dgm:pt modelId="{DCD4B100-C7A0-4F11-89C5-EB3883F42196}" type="sibTrans" cxnId="{40B98FFD-1821-4F97-B84A-3A697B635829}">
      <dgm:prSet/>
      <dgm:spPr/>
      <dgm:t>
        <a:bodyPr/>
        <a:lstStyle/>
        <a:p>
          <a:endParaRPr lang="en-US"/>
        </a:p>
      </dgm:t>
    </dgm:pt>
    <dgm:pt modelId="{48726BF3-6CF6-4385-AB79-F5942AA45DE4}">
      <dgm:prSet custT="1"/>
      <dgm:spPr/>
      <dgm:t>
        <a:bodyPr/>
        <a:lstStyle/>
        <a:p>
          <a:r>
            <a:rPr lang="en-US" sz="1600" dirty="0"/>
            <a:t>Outcome</a:t>
          </a:r>
        </a:p>
      </dgm:t>
    </dgm:pt>
    <dgm:pt modelId="{6AC71787-86E9-4C72-A22B-0241AA6306CC}" type="parTrans" cxnId="{476C6C4E-5F68-470C-AB34-A0B2B9473EF0}">
      <dgm:prSet/>
      <dgm:spPr/>
      <dgm:t>
        <a:bodyPr/>
        <a:lstStyle/>
        <a:p>
          <a:endParaRPr lang="en-US"/>
        </a:p>
      </dgm:t>
    </dgm:pt>
    <dgm:pt modelId="{C54D0236-2310-445B-86E3-1150A79CFBA9}" type="sibTrans" cxnId="{476C6C4E-5F68-470C-AB34-A0B2B9473EF0}">
      <dgm:prSet/>
      <dgm:spPr/>
      <dgm:t>
        <a:bodyPr/>
        <a:lstStyle/>
        <a:p>
          <a:endParaRPr lang="en-US"/>
        </a:p>
      </dgm:t>
    </dgm:pt>
    <dgm:pt modelId="{C4E3A77B-C2FD-4D4F-9058-6458AA937497}">
      <dgm:prSet custT="1"/>
      <dgm:spPr/>
      <dgm:t>
        <a:bodyPr/>
        <a:lstStyle/>
        <a:p>
          <a:r>
            <a:rPr lang="en-US" sz="1200" dirty="0"/>
            <a:t>Employ one of training cohort as registered dental nurse; or apply to provide a placement again.</a:t>
          </a:r>
        </a:p>
      </dgm:t>
    </dgm:pt>
    <dgm:pt modelId="{C482CC03-FCC1-4696-9C32-7D1570A0314C}" type="parTrans" cxnId="{9A7F0655-094E-4361-B987-C1085FAE0F47}">
      <dgm:prSet/>
      <dgm:spPr/>
      <dgm:t>
        <a:bodyPr/>
        <a:lstStyle/>
        <a:p>
          <a:endParaRPr lang="en-US"/>
        </a:p>
      </dgm:t>
    </dgm:pt>
    <dgm:pt modelId="{8600FE31-4D49-4BA2-8C1B-57E58D2CDF52}" type="sibTrans" cxnId="{9A7F0655-094E-4361-B987-C1085FAE0F47}">
      <dgm:prSet/>
      <dgm:spPr/>
      <dgm:t>
        <a:bodyPr/>
        <a:lstStyle/>
        <a:p>
          <a:endParaRPr lang="en-US"/>
        </a:p>
      </dgm:t>
    </dgm:pt>
    <dgm:pt modelId="{37F3490E-56DD-4C8C-BAD9-A42ED793D5C1}">
      <dgm:prSet custT="1"/>
      <dgm:spPr/>
      <dgm:t>
        <a:bodyPr/>
        <a:lstStyle/>
        <a:p>
          <a:r>
            <a:rPr lang="en-US" sz="1200" dirty="0"/>
            <a:t>Become a registered dental nurse and work train and live in North Wales</a:t>
          </a:r>
        </a:p>
      </dgm:t>
    </dgm:pt>
    <dgm:pt modelId="{0A19569F-6B3D-4ED3-A84F-290214D279A7}" type="parTrans" cxnId="{55058CA6-C69C-4732-9626-DC7D88520205}">
      <dgm:prSet/>
      <dgm:spPr/>
      <dgm:t>
        <a:bodyPr/>
        <a:lstStyle/>
        <a:p>
          <a:endParaRPr lang="en-US"/>
        </a:p>
      </dgm:t>
    </dgm:pt>
    <dgm:pt modelId="{4BE44CD9-1A19-44CD-AEB5-474E3EDD44B9}" type="sibTrans" cxnId="{55058CA6-C69C-4732-9626-DC7D88520205}">
      <dgm:prSet/>
      <dgm:spPr/>
      <dgm:t>
        <a:bodyPr/>
        <a:lstStyle/>
        <a:p>
          <a:endParaRPr lang="en-US"/>
        </a:p>
      </dgm:t>
    </dgm:pt>
    <dgm:pt modelId="{ADCBB742-ED8B-40B5-9C2D-C9901054813B}">
      <dgm:prSet custT="1"/>
      <dgm:spPr/>
      <dgm:t>
        <a:bodyPr/>
        <a:lstStyle/>
        <a:p>
          <a:r>
            <a:rPr lang="en-US" sz="1200" dirty="0"/>
            <a:t>Provision of supervision, mentoring and practical experience</a:t>
          </a:r>
        </a:p>
      </dgm:t>
    </dgm:pt>
    <dgm:pt modelId="{79287B97-1F33-4A87-BA78-4EBE03E5EFEB}" type="parTrans" cxnId="{9132E3A6-B176-40B6-AD01-23FA535733BB}">
      <dgm:prSet/>
      <dgm:spPr/>
      <dgm:t>
        <a:bodyPr/>
        <a:lstStyle/>
        <a:p>
          <a:endParaRPr lang="en-US"/>
        </a:p>
      </dgm:t>
    </dgm:pt>
    <dgm:pt modelId="{4EE6955A-C867-47DD-9AA4-45B531510E7E}" type="sibTrans" cxnId="{9132E3A6-B176-40B6-AD01-23FA535733BB}">
      <dgm:prSet/>
      <dgm:spPr/>
      <dgm:t>
        <a:bodyPr/>
        <a:lstStyle/>
        <a:p>
          <a:endParaRPr lang="en-US"/>
        </a:p>
      </dgm:t>
    </dgm:pt>
    <dgm:pt modelId="{F6A7EF6F-4A58-4195-A63A-57E66A350232}">
      <dgm:prSet custT="1"/>
      <dgm:spPr/>
      <dgm:t>
        <a:bodyPr/>
        <a:lstStyle/>
        <a:p>
          <a:r>
            <a:rPr lang="en-US" sz="1200" dirty="0"/>
            <a:t>4.5 days of practical experience across a variety of dental settings, 0.5 of a  day educational contact time. In 4 6-month placements</a:t>
          </a:r>
        </a:p>
      </dgm:t>
    </dgm:pt>
    <dgm:pt modelId="{EE2A0026-4C46-482F-9C64-C9952BDBA208}" type="parTrans" cxnId="{233F80AC-569F-4E59-9CDB-6D2ACA8CD07B}">
      <dgm:prSet/>
      <dgm:spPr/>
      <dgm:t>
        <a:bodyPr/>
        <a:lstStyle/>
        <a:p>
          <a:endParaRPr lang="en-US"/>
        </a:p>
      </dgm:t>
    </dgm:pt>
    <dgm:pt modelId="{E7796EEA-602E-4439-ACD2-1AB007DEF77F}" type="sibTrans" cxnId="{233F80AC-569F-4E59-9CDB-6D2ACA8CD07B}">
      <dgm:prSet/>
      <dgm:spPr/>
      <dgm:t>
        <a:bodyPr/>
        <a:lstStyle/>
        <a:p>
          <a:endParaRPr lang="en-US"/>
        </a:p>
      </dgm:t>
    </dgm:pt>
    <dgm:pt modelId="{D3FBA236-9073-4E07-A457-4436B801E608}">
      <dgm:prSet custT="1"/>
      <dgm:spPr/>
      <dgm:t>
        <a:bodyPr/>
        <a:lstStyle/>
        <a:p>
          <a:r>
            <a:rPr lang="en-US" sz="1600" dirty="0"/>
            <a:t>Monitoring &amp; Support</a:t>
          </a:r>
        </a:p>
      </dgm:t>
    </dgm:pt>
    <dgm:pt modelId="{1929CA89-578E-4FEF-BEE6-0F0BDC2E410B}" type="parTrans" cxnId="{4C4C1AC5-ABE0-491B-883A-3B9CF93B8CFB}">
      <dgm:prSet/>
      <dgm:spPr/>
      <dgm:t>
        <a:bodyPr/>
        <a:lstStyle/>
        <a:p>
          <a:endParaRPr lang="en-US"/>
        </a:p>
      </dgm:t>
    </dgm:pt>
    <dgm:pt modelId="{2A157C78-5F00-4AD6-A15E-4168555E44A5}" type="sibTrans" cxnId="{4C4C1AC5-ABE0-491B-883A-3B9CF93B8CFB}">
      <dgm:prSet/>
      <dgm:spPr/>
      <dgm:t>
        <a:bodyPr/>
        <a:lstStyle/>
        <a:p>
          <a:endParaRPr lang="en-US"/>
        </a:p>
      </dgm:t>
    </dgm:pt>
    <dgm:pt modelId="{CC1EB910-374E-4D77-BCD6-0D075D7FE958}">
      <dgm:prSet custT="1"/>
      <dgm:spPr/>
      <dgm:t>
        <a:bodyPr/>
        <a:lstStyle/>
        <a:p>
          <a:r>
            <a:rPr lang="en-US" sz="1200" dirty="0"/>
            <a:t>Feedback loop with educational supervisors. Support in their role. </a:t>
          </a:r>
        </a:p>
      </dgm:t>
    </dgm:pt>
    <dgm:pt modelId="{999B672B-A673-42C2-81DF-99CFCAAA3F9A}" type="parTrans" cxnId="{5584944A-3149-4176-86E8-FD5B87931B9B}">
      <dgm:prSet/>
      <dgm:spPr/>
      <dgm:t>
        <a:bodyPr/>
        <a:lstStyle/>
        <a:p>
          <a:endParaRPr lang="en-US"/>
        </a:p>
      </dgm:t>
    </dgm:pt>
    <dgm:pt modelId="{EB780B41-F717-43CE-99FE-9A6CFFD8C9DD}" type="sibTrans" cxnId="{5584944A-3149-4176-86E8-FD5B87931B9B}">
      <dgm:prSet/>
      <dgm:spPr/>
      <dgm:t>
        <a:bodyPr/>
        <a:lstStyle/>
        <a:p>
          <a:endParaRPr lang="en-US"/>
        </a:p>
      </dgm:t>
    </dgm:pt>
    <dgm:pt modelId="{13EB5EC8-A50F-475D-BA32-B3AE3EC68C1B}">
      <dgm:prSet custT="1"/>
      <dgm:spPr/>
      <dgm:t>
        <a:bodyPr/>
        <a:lstStyle/>
        <a:p>
          <a:r>
            <a:rPr lang="en-US" sz="1200" dirty="0"/>
            <a:t>Pastoral care from training team and ES. Educational support from training team. Feedback loop with learner as they progress.</a:t>
          </a:r>
        </a:p>
      </dgm:t>
    </dgm:pt>
    <dgm:pt modelId="{10B2EA5F-87CF-47BE-B6CF-6102C53F5EB5}" type="parTrans" cxnId="{F10DDD3B-271A-42C9-99E7-65CD817395F7}">
      <dgm:prSet/>
      <dgm:spPr/>
      <dgm:t>
        <a:bodyPr/>
        <a:lstStyle/>
        <a:p>
          <a:endParaRPr lang="en-US"/>
        </a:p>
      </dgm:t>
    </dgm:pt>
    <dgm:pt modelId="{45FC14DF-048F-4AA5-9FA1-AC68ABB2EAA0}" type="sibTrans" cxnId="{F10DDD3B-271A-42C9-99E7-65CD817395F7}">
      <dgm:prSet/>
      <dgm:spPr/>
      <dgm:t>
        <a:bodyPr/>
        <a:lstStyle/>
        <a:p>
          <a:endParaRPr lang="en-US"/>
        </a:p>
      </dgm:t>
    </dgm:pt>
    <dgm:pt modelId="{6721ABEE-FEAC-4644-B2BE-95CE641650F6}" type="pres">
      <dgm:prSet presAssocID="{1F21E26B-B849-4D48-9C68-30FC04436487}" presName="Name0" presStyleCnt="0">
        <dgm:presLayoutVars>
          <dgm:dir/>
          <dgm:animLvl val="lvl"/>
          <dgm:resizeHandles val="exact"/>
        </dgm:presLayoutVars>
      </dgm:prSet>
      <dgm:spPr/>
    </dgm:pt>
    <dgm:pt modelId="{7BEFE63F-F3B1-42C2-9C05-1B0B307CE301}" type="pres">
      <dgm:prSet presAssocID="{48726BF3-6CF6-4385-AB79-F5942AA45DE4}" presName="boxAndChildren" presStyleCnt="0"/>
      <dgm:spPr/>
    </dgm:pt>
    <dgm:pt modelId="{C76677E2-35E5-4C31-9C09-2E8C9910C1E7}" type="pres">
      <dgm:prSet presAssocID="{48726BF3-6CF6-4385-AB79-F5942AA45DE4}" presName="parentTextBox" presStyleLbl="node1" presStyleIdx="0" presStyleCnt="6"/>
      <dgm:spPr/>
    </dgm:pt>
    <dgm:pt modelId="{9104BDA1-2DBA-453D-B63F-C4C60EA42692}" type="pres">
      <dgm:prSet presAssocID="{48726BF3-6CF6-4385-AB79-F5942AA45DE4}" presName="entireBox" presStyleLbl="node1" presStyleIdx="0" presStyleCnt="6"/>
      <dgm:spPr/>
    </dgm:pt>
    <dgm:pt modelId="{7C3A0DE5-BEFB-45BD-B186-2F7F79057C0F}" type="pres">
      <dgm:prSet presAssocID="{48726BF3-6CF6-4385-AB79-F5942AA45DE4}" presName="descendantBox" presStyleCnt="0"/>
      <dgm:spPr/>
    </dgm:pt>
    <dgm:pt modelId="{98284219-AD41-43BD-A28C-5D1FF9B0EA00}" type="pres">
      <dgm:prSet presAssocID="{C4E3A77B-C2FD-4D4F-9058-6458AA937497}" presName="childTextBox" presStyleLbl="fgAccFollowNode1" presStyleIdx="0" presStyleCnt="12">
        <dgm:presLayoutVars>
          <dgm:bulletEnabled val="1"/>
        </dgm:presLayoutVars>
      </dgm:prSet>
      <dgm:spPr/>
    </dgm:pt>
    <dgm:pt modelId="{CB716048-F374-49A5-9EBF-4C4124677AB7}" type="pres">
      <dgm:prSet presAssocID="{37F3490E-56DD-4C8C-BAD9-A42ED793D5C1}" presName="childTextBox" presStyleLbl="fgAccFollowNode1" presStyleIdx="1" presStyleCnt="12">
        <dgm:presLayoutVars>
          <dgm:bulletEnabled val="1"/>
        </dgm:presLayoutVars>
      </dgm:prSet>
      <dgm:spPr/>
    </dgm:pt>
    <dgm:pt modelId="{F6CB88A7-A137-41BD-B906-5CA934F6ECDB}" type="pres">
      <dgm:prSet presAssocID="{2A157C78-5F00-4AD6-A15E-4168555E44A5}" presName="sp" presStyleCnt="0"/>
      <dgm:spPr/>
    </dgm:pt>
    <dgm:pt modelId="{800FAE66-8B58-4FCF-A1B0-547CE8C119FD}" type="pres">
      <dgm:prSet presAssocID="{D3FBA236-9073-4E07-A457-4436B801E608}" presName="arrowAndChildren" presStyleCnt="0"/>
      <dgm:spPr/>
    </dgm:pt>
    <dgm:pt modelId="{96D8517A-CE8F-4734-8BAE-B865E112589B}" type="pres">
      <dgm:prSet presAssocID="{D3FBA236-9073-4E07-A457-4436B801E608}" presName="parentTextArrow" presStyleLbl="node1" presStyleIdx="0" presStyleCnt="6"/>
      <dgm:spPr/>
    </dgm:pt>
    <dgm:pt modelId="{09ADBCB2-5EB7-4518-8346-B57E74279CC1}" type="pres">
      <dgm:prSet presAssocID="{D3FBA236-9073-4E07-A457-4436B801E608}" presName="arrow" presStyleLbl="node1" presStyleIdx="1" presStyleCnt="6"/>
      <dgm:spPr/>
    </dgm:pt>
    <dgm:pt modelId="{71CF758B-E801-4114-8C97-8352F2824F8F}" type="pres">
      <dgm:prSet presAssocID="{D3FBA236-9073-4E07-A457-4436B801E608}" presName="descendantArrow" presStyleCnt="0"/>
      <dgm:spPr/>
    </dgm:pt>
    <dgm:pt modelId="{5580AB0E-B1D3-457D-913E-352D797A34EC}" type="pres">
      <dgm:prSet presAssocID="{CC1EB910-374E-4D77-BCD6-0D075D7FE958}" presName="childTextArrow" presStyleLbl="fgAccFollowNode1" presStyleIdx="2" presStyleCnt="12">
        <dgm:presLayoutVars>
          <dgm:bulletEnabled val="1"/>
        </dgm:presLayoutVars>
      </dgm:prSet>
      <dgm:spPr/>
    </dgm:pt>
    <dgm:pt modelId="{4063A0A1-F5C4-4BC8-9040-71BF69842DD8}" type="pres">
      <dgm:prSet presAssocID="{13EB5EC8-A50F-475D-BA32-B3AE3EC68C1B}" presName="childTextArrow" presStyleLbl="fgAccFollowNode1" presStyleIdx="3" presStyleCnt="12">
        <dgm:presLayoutVars>
          <dgm:bulletEnabled val="1"/>
        </dgm:presLayoutVars>
      </dgm:prSet>
      <dgm:spPr/>
    </dgm:pt>
    <dgm:pt modelId="{3EBF04DB-8920-47D9-A0A0-5074CA8A5342}" type="pres">
      <dgm:prSet presAssocID="{DCD4B100-C7A0-4F11-89C5-EB3883F42196}" presName="sp" presStyleCnt="0"/>
      <dgm:spPr/>
    </dgm:pt>
    <dgm:pt modelId="{C175B43B-849B-413C-95AB-E83658505E4D}" type="pres">
      <dgm:prSet presAssocID="{452C01C6-ED64-457C-BBE1-4EBFF8B11597}" presName="arrowAndChildren" presStyleCnt="0"/>
      <dgm:spPr/>
    </dgm:pt>
    <dgm:pt modelId="{EB4DAB4A-B4F7-45A9-8149-0173AA8A8544}" type="pres">
      <dgm:prSet presAssocID="{452C01C6-ED64-457C-BBE1-4EBFF8B11597}" presName="parentTextArrow" presStyleLbl="node1" presStyleIdx="1" presStyleCnt="6"/>
      <dgm:spPr/>
    </dgm:pt>
    <dgm:pt modelId="{5245BB76-1F3A-4E65-8F56-A590D73A3432}" type="pres">
      <dgm:prSet presAssocID="{452C01C6-ED64-457C-BBE1-4EBFF8B11597}" presName="arrow" presStyleLbl="node1" presStyleIdx="2" presStyleCnt="6"/>
      <dgm:spPr/>
    </dgm:pt>
    <dgm:pt modelId="{C42C0BA2-DCE6-42D5-BEEE-D3CCBABF4A75}" type="pres">
      <dgm:prSet presAssocID="{452C01C6-ED64-457C-BBE1-4EBFF8B11597}" presName="descendantArrow" presStyleCnt="0"/>
      <dgm:spPr/>
    </dgm:pt>
    <dgm:pt modelId="{F14E5AAE-51FF-4770-9671-F18C4D262242}" type="pres">
      <dgm:prSet presAssocID="{ADCBB742-ED8B-40B5-9C2D-C9901054813B}" presName="childTextArrow" presStyleLbl="fgAccFollowNode1" presStyleIdx="4" presStyleCnt="12">
        <dgm:presLayoutVars>
          <dgm:bulletEnabled val="1"/>
        </dgm:presLayoutVars>
      </dgm:prSet>
      <dgm:spPr/>
    </dgm:pt>
    <dgm:pt modelId="{AE995F82-8A59-4FF9-B5E5-CAA61C8F13BE}" type="pres">
      <dgm:prSet presAssocID="{F6A7EF6F-4A58-4195-A63A-57E66A350232}" presName="childTextArrow" presStyleLbl="fgAccFollowNode1" presStyleIdx="5" presStyleCnt="12">
        <dgm:presLayoutVars>
          <dgm:bulletEnabled val="1"/>
        </dgm:presLayoutVars>
      </dgm:prSet>
      <dgm:spPr/>
    </dgm:pt>
    <dgm:pt modelId="{5DB5CCC0-217E-4FDC-ACC4-760D5D91AC70}" type="pres">
      <dgm:prSet presAssocID="{705DA21E-62C9-4543-8187-8E5C02664365}" presName="sp" presStyleCnt="0"/>
      <dgm:spPr/>
    </dgm:pt>
    <dgm:pt modelId="{50DAE9E0-C0A2-404E-A8DA-098FE095A6D0}" type="pres">
      <dgm:prSet presAssocID="{A9273843-DC7A-4649-9521-1B7423AF0703}" presName="arrowAndChildren" presStyleCnt="0"/>
      <dgm:spPr/>
    </dgm:pt>
    <dgm:pt modelId="{2C931D62-871C-4B2B-AB75-3BE428FFD9A3}" type="pres">
      <dgm:prSet presAssocID="{A9273843-DC7A-4649-9521-1B7423AF0703}" presName="parentTextArrow" presStyleLbl="node1" presStyleIdx="2" presStyleCnt="6"/>
      <dgm:spPr/>
    </dgm:pt>
    <dgm:pt modelId="{7DF2DF64-F536-4D26-99DE-3914CF612883}" type="pres">
      <dgm:prSet presAssocID="{A9273843-DC7A-4649-9521-1B7423AF0703}" presName="arrow" presStyleLbl="node1" presStyleIdx="3" presStyleCnt="6"/>
      <dgm:spPr/>
    </dgm:pt>
    <dgm:pt modelId="{A61F7387-0C9C-439C-93B2-E822F1748F65}" type="pres">
      <dgm:prSet presAssocID="{A9273843-DC7A-4649-9521-1B7423AF0703}" presName="descendantArrow" presStyleCnt="0"/>
      <dgm:spPr/>
    </dgm:pt>
    <dgm:pt modelId="{B298A9D1-ED16-4D44-80D5-B5808BB306B6}" type="pres">
      <dgm:prSet presAssocID="{EFF0612E-2653-4460-A8B9-C9964BF36DD3}" presName="childTextArrow" presStyleLbl="fgAccFollowNode1" presStyleIdx="6" presStyleCnt="12">
        <dgm:presLayoutVars>
          <dgm:bulletEnabled val="1"/>
        </dgm:presLayoutVars>
      </dgm:prSet>
      <dgm:spPr/>
    </dgm:pt>
    <dgm:pt modelId="{273FC212-FACF-479E-8119-2550A07F0B59}" type="pres">
      <dgm:prSet presAssocID="{6B345530-2994-4F96-B5AE-362185CC4A2C}" presName="childTextArrow" presStyleLbl="fgAccFollowNode1" presStyleIdx="7" presStyleCnt="12">
        <dgm:presLayoutVars>
          <dgm:bulletEnabled val="1"/>
        </dgm:presLayoutVars>
      </dgm:prSet>
      <dgm:spPr/>
    </dgm:pt>
    <dgm:pt modelId="{5E34615C-6267-4AC4-9F8F-AA1030CD3AA9}" type="pres">
      <dgm:prSet presAssocID="{1D935AFC-32DC-46A2-B946-C0A4D01640EB}" presName="sp" presStyleCnt="0"/>
      <dgm:spPr/>
    </dgm:pt>
    <dgm:pt modelId="{2A99C72C-84D5-4E12-968A-EA7F703CD2B7}" type="pres">
      <dgm:prSet presAssocID="{42B21361-2BF7-46B8-9291-BABFB0B70798}" presName="arrowAndChildren" presStyleCnt="0"/>
      <dgm:spPr/>
    </dgm:pt>
    <dgm:pt modelId="{C674C6E3-EE4B-4F41-9A3F-67F5B6B51AA4}" type="pres">
      <dgm:prSet presAssocID="{42B21361-2BF7-46B8-9291-BABFB0B70798}" presName="parentTextArrow" presStyleLbl="node1" presStyleIdx="3" presStyleCnt="6"/>
      <dgm:spPr/>
    </dgm:pt>
    <dgm:pt modelId="{24B20566-B7BD-4419-8243-B006AE061632}" type="pres">
      <dgm:prSet presAssocID="{42B21361-2BF7-46B8-9291-BABFB0B70798}" presName="arrow" presStyleLbl="node1" presStyleIdx="4" presStyleCnt="6"/>
      <dgm:spPr/>
    </dgm:pt>
    <dgm:pt modelId="{7B4A34CE-EE4B-45C1-854A-B7A9FC019BBB}" type="pres">
      <dgm:prSet presAssocID="{42B21361-2BF7-46B8-9291-BABFB0B70798}" presName="descendantArrow" presStyleCnt="0"/>
      <dgm:spPr/>
    </dgm:pt>
    <dgm:pt modelId="{D81EC578-1E17-40A0-ADEE-0B44E2D6FB5D}" type="pres">
      <dgm:prSet presAssocID="{7872735E-D267-4F73-86BF-3E130A76D091}" presName="childTextArrow" presStyleLbl="fgAccFollowNode1" presStyleIdx="8" presStyleCnt="12">
        <dgm:presLayoutVars>
          <dgm:bulletEnabled val="1"/>
        </dgm:presLayoutVars>
      </dgm:prSet>
      <dgm:spPr/>
    </dgm:pt>
    <dgm:pt modelId="{5D33D9DC-5D86-448E-8B81-8FEE24EB69C5}" type="pres">
      <dgm:prSet presAssocID="{72BAD4CB-D78E-453E-82A8-F33CBF3C5B06}" presName="childTextArrow" presStyleLbl="fgAccFollowNode1" presStyleIdx="9" presStyleCnt="12">
        <dgm:presLayoutVars>
          <dgm:bulletEnabled val="1"/>
        </dgm:presLayoutVars>
      </dgm:prSet>
      <dgm:spPr/>
    </dgm:pt>
    <dgm:pt modelId="{61757F01-6D56-495B-81F4-2B8D16C17DD6}" type="pres">
      <dgm:prSet presAssocID="{21289855-293D-4070-B333-2F55C0A0F2CB}" presName="sp" presStyleCnt="0"/>
      <dgm:spPr/>
    </dgm:pt>
    <dgm:pt modelId="{7C5B3A09-9D16-4A05-A544-29720B49EC3F}" type="pres">
      <dgm:prSet presAssocID="{78ED5CBC-A6CD-4F30-B8C6-B679D50B2AF7}" presName="arrowAndChildren" presStyleCnt="0"/>
      <dgm:spPr/>
    </dgm:pt>
    <dgm:pt modelId="{196DF8C8-E981-4B7B-B5A6-45F31F1D8265}" type="pres">
      <dgm:prSet presAssocID="{78ED5CBC-A6CD-4F30-B8C6-B679D50B2AF7}" presName="parentTextArrow" presStyleLbl="node1" presStyleIdx="4" presStyleCnt="6"/>
      <dgm:spPr/>
    </dgm:pt>
    <dgm:pt modelId="{9D25E437-74FB-4DFA-A1B5-7FAA901099C7}" type="pres">
      <dgm:prSet presAssocID="{78ED5CBC-A6CD-4F30-B8C6-B679D50B2AF7}" presName="arrow" presStyleLbl="node1" presStyleIdx="5" presStyleCnt="6"/>
      <dgm:spPr/>
    </dgm:pt>
    <dgm:pt modelId="{E4D4035B-524C-48EC-A8EB-5547B1550EDF}" type="pres">
      <dgm:prSet presAssocID="{78ED5CBC-A6CD-4F30-B8C6-B679D50B2AF7}" presName="descendantArrow" presStyleCnt="0"/>
      <dgm:spPr/>
    </dgm:pt>
    <dgm:pt modelId="{20AA1DBB-A760-4227-B554-B922B6A07763}" type="pres">
      <dgm:prSet presAssocID="{375DBBD7-A11B-4595-949F-C524EDD65A61}" presName="childTextArrow" presStyleLbl="fgAccFollowNode1" presStyleIdx="10" presStyleCnt="12">
        <dgm:presLayoutVars>
          <dgm:bulletEnabled val="1"/>
        </dgm:presLayoutVars>
      </dgm:prSet>
      <dgm:spPr/>
    </dgm:pt>
    <dgm:pt modelId="{23901FE0-9E20-4F47-8D56-1AA6DF071365}" type="pres">
      <dgm:prSet presAssocID="{E2C44909-41BB-4A3D-9E5E-816673C0326B}" presName="childTextArrow" presStyleLbl="fgAccFollowNode1" presStyleIdx="11" presStyleCnt="12">
        <dgm:presLayoutVars>
          <dgm:bulletEnabled val="1"/>
        </dgm:presLayoutVars>
      </dgm:prSet>
      <dgm:spPr/>
    </dgm:pt>
  </dgm:ptLst>
  <dgm:cxnLst>
    <dgm:cxn modelId="{A2E11604-0888-494E-992A-8FEE0B8B0B51}" srcId="{1F21E26B-B849-4D48-9C68-30FC04436487}" destId="{42B21361-2BF7-46B8-9291-BABFB0B70798}" srcOrd="1" destOrd="0" parTransId="{CE0903D0-F6B3-456D-87D1-97D49E219FD6}" sibTransId="{1D935AFC-32DC-46A2-B946-C0A4D01640EB}"/>
    <dgm:cxn modelId="{B8E53907-8752-4EA0-81EB-02A936028281}" srcId="{A9273843-DC7A-4649-9521-1B7423AF0703}" destId="{6B345530-2994-4F96-B5AE-362185CC4A2C}" srcOrd="1" destOrd="0" parTransId="{F7482BF6-24DA-49CF-AE79-A94F4C546D23}" sibTransId="{C24893F5-BEF1-4BA2-B1AC-049CC70E64BA}"/>
    <dgm:cxn modelId="{787D8510-B9BC-4384-AF6F-733E40A54593}" type="presOf" srcId="{D3FBA236-9073-4E07-A457-4436B801E608}" destId="{96D8517A-CE8F-4734-8BAE-B865E112589B}" srcOrd="0" destOrd="0" presId="urn:microsoft.com/office/officeart/2005/8/layout/process4"/>
    <dgm:cxn modelId="{A861C336-2EBC-4388-A85E-6418DB1C1824}" srcId="{78ED5CBC-A6CD-4F30-B8C6-B679D50B2AF7}" destId="{E2C44909-41BB-4A3D-9E5E-816673C0326B}" srcOrd="1" destOrd="0" parTransId="{AC6A1F74-81CA-4C4E-A7E3-95F60A6D1FF1}" sibTransId="{EA1EDC27-3EE8-4B2E-AC4F-EFC4206147F4}"/>
    <dgm:cxn modelId="{F10DDD3B-271A-42C9-99E7-65CD817395F7}" srcId="{D3FBA236-9073-4E07-A457-4436B801E608}" destId="{13EB5EC8-A50F-475D-BA32-B3AE3EC68C1B}" srcOrd="1" destOrd="0" parTransId="{10B2EA5F-87CF-47BE-B6CF-6102C53F5EB5}" sibTransId="{45FC14DF-048F-4AA5-9FA1-AC68ABB2EAA0}"/>
    <dgm:cxn modelId="{2D50F63F-9AA1-4200-9129-10CFC960E4E0}" type="presOf" srcId="{78ED5CBC-A6CD-4F30-B8C6-B679D50B2AF7}" destId="{196DF8C8-E981-4B7B-B5A6-45F31F1D8265}" srcOrd="0" destOrd="0" presId="urn:microsoft.com/office/officeart/2005/8/layout/process4"/>
    <dgm:cxn modelId="{851B6E61-0A81-4166-B8B3-AB404E5835EB}" type="presOf" srcId="{48726BF3-6CF6-4385-AB79-F5942AA45DE4}" destId="{C76677E2-35E5-4C31-9C09-2E8C9910C1E7}" srcOrd="0" destOrd="0" presId="urn:microsoft.com/office/officeart/2005/8/layout/process4"/>
    <dgm:cxn modelId="{9E5B0844-D720-4BA3-A20B-70088FE0BF52}" type="presOf" srcId="{42B21361-2BF7-46B8-9291-BABFB0B70798}" destId="{C674C6E3-EE4B-4F41-9A3F-67F5B6B51AA4}" srcOrd="0" destOrd="0" presId="urn:microsoft.com/office/officeart/2005/8/layout/process4"/>
    <dgm:cxn modelId="{DA47A164-BA93-497E-A74B-E2E8646896B4}" type="presOf" srcId="{EFF0612E-2653-4460-A8B9-C9964BF36DD3}" destId="{B298A9D1-ED16-4D44-80D5-B5808BB306B6}" srcOrd="0" destOrd="0" presId="urn:microsoft.com/office/officeart/2005/8/layout/process4"/>
    <dgm:cxn modelId="{8C748A66-D39C-4632-8F70-F7E67D3E5F53}" type="presOf" srcId="{78ED5CBC-A6CD-4F30-B8C6-B679D50B2AF7}" destId="{9D25E437-74FB-4DFA-A1B5-7FAA901099C7}" srcOrd="1" destOrd="0" presId="urn:microsoft.com/office/officeart/2005/8/layout/process4"/>
    <dgm:cxn modelId="{5584944A-3149-4176-86E8-FD5B87931B9B}" srcId="{D3FBA236-9073-4E07-A457-4436B801E608}" destId="{CC1EB910-374E-4D77-BCD6-0D075D7FE958}" srcOrd="0" destOrd="0" parTransId="{999B672B-A673-42C2-81DF-99CFCAAA3F9A}" sibTransId="{EB780B41-F717-43CE-99FE-9A6CFFD8C9DD}"/>
    <dgm:cxn modelId="{D0FD796C-EFBA-4976-9741-E90BFBEEC6CD}" srcId="{78ED5CBC-A6CD-4F30-B8C6-B679D50B2AF7}" destId="{375DBBD7-A11B-4595-949F-C524EDD65A61}" srcOrd="0" destOrd="0" parTransId="{90A4A692-7F95-4B9A-A107-06C055C2D1FA}" sibTransId="{F284C4C3-3797-44E3-A433-0BFCC7674652}"/>
    <dgm:cxn modelId="{476C6C4E-5F68-470C-AB34-A0B2B9473EF0}" srcId="{1F21E26B-B849-4D48-9C68-30FC04436487}" destId="{48726BF3-6CF6-4385-AB79-F5942AA45DE4}" srcOrd="5" destOrd="0" parTransId="{6AC71787-86E9-4C72-A22B-0241AA6306CC}" sibTransId="{C54D0236-2310-445B-86E3-1150A79CFBA9}"/>
    <dgm:cxn modelId="{9A55D16E-C7F1-4CDE-BCA5-114D592AD530}" type="presOf" srcId="{E2C44909-41BB-4A3D-9E5E-816673C0326B}" destId="{23901FE0-9E20-4F47-8D56-1AA6DF071365}" srcOrd="0" destOrd="0" presId="urn:microsoft.com/office/officeart/2005/8/layout/process4"/>
    <dgm:cxn modelId="{D9B2F053-FBFE-4828-B918-6A63A4B9E279}" type="presOf" srcId="{F6A7EF6F-4A58-4195-A63A-57E66A350232}" destId="{AE995F82-8A59-4FF9-B5E5-CAA61C8F13BE}" srcOrd="0" destOrd="0" presId="urn:microsoft.com/office/officeart/2005/8/layout/process4"/>
    <dgm:cxn modelId="{9A7F0655-094E-4361-B987-C1085FAE0F47}" srcId="{48726BF3-6CF6-4385-AB79-F5942AA45DE4}" destId="{C4E3A77B-C2FD-4D4F-9058-6458AA937497}" srcOrd="0" destOrd="0" parTransId="{C482CC03-FCC1-4696-9C32-7D1570A0314C}" sibTransId="{8600FE31-4D49-4BA2-8C1B-57E58D2CDF52}"/>
    <dgm:cxn modelId="{5573A359-C3E1-4B52-BEE4-63B872654A9E}" type="presOf" srcId="{6B345530-2994-4F96-B5AE-362185CC4A2C}" destId="{273FC212-FACF-479E-8119-2550A07F0B59}" srcOrd="0" destOrd="0" presId="urn:microsoft.com/office/officeart/2005/8/layout/process4"/>
    <dgm:cxn modelId="{36115081-6671-4C92-BDDD-7BBF4BB539E5}" type="presOf" srcId="{452C01C6-ED64-457C-BBE1-4EBFF8B11597}" destId="{5245BB76-1F3A-4E65-8F56-A590D73A3432}" srcOrd="1" destOrd="0" presId="urn:microsoft.com/office/officeart/2005/8/layout/process4"/>
    <dgm:cxn modelId="{DCF76A83-D66B-4366-8AC5-5F44ED441982}" srcId="{A9273843-DC7A-4649-9521-1B7423AF0703}" destId="{EFF0612E-2653-4460-A8B9-C9964BF36DD3}" srcOrd="0" destOrd="0" parTransId="{C0DBB0EB-6837-42D3-8B59-085C0F8E9338}" sibTransId="{9E95FDBD-CDB6-46E2-B31B-94DCC646DFEF}"/>
    <dgm:cxn modelId="{8028DC87-662A-4563-84D7-60E32374174F}" type="presOf" srcId="{A9273843-DC7A-4649-9521-1B7423AF0703}" destId="{7DF2DF64-F536-4D26-99DE-3914CF612883}" srcOrd="1" destOrd="0" presId="urn:microsoft.com/office/officeart/2005/8/layout/process4"/>
    <dgm:cxn modelId="{6ACEC59C-FE45-4360-A79D-6CF14B78BEA6}" srcId="{1F21E26B-B849-4D48-9C68-30FC04436487}" destId="{78ED5CBC-A6CD-4F30-B8C6-B679D50B2AF7}" srcOrd="0" destOrd="0" parTransId="{7B25997E-65FA-41C7-8001-32E2C1023992}" sibTransId="{21289855-293D-4070-B333-2F55C0A0F2CB}"/>
    <dgm:cxn modelId="{A118BE9E-9B27-4F6A-B076-FA76D638D92B}" type="presOf" srcId="{1F21E26B-B849-4D48-9C68-30FC04436487}" destId="{6721ABEE-FEAC-4644-B2BE-95CE641650F6}" srcOrd="0" destOrd="0" presId="urn:microsoft.com/office/officeart/2005/8/layout/process4"/>
    <dgm:cxn modelId="{55058CA6-C69C-4732-9626-DC7D88520205}" srcId="{48726BF3-6CF6-4385-AB79-F5942AA45DE4}" destId="{37F3490E-56DD-4C8C-BAD9-A42ED793D5C1}" srcOrd="1" destOrd="0" parTransId="{0A19569F-6B3D-4ED3-A84F-290214D279A7}" sibTransId="{4BE44CD9-1A19-44CD-AEB5-474E3EDD44B9}"/>
    <dgm:cxn modelId="{9132E3A6-B176-40B6-AD01-23FA535733BB}" srcId="{452C01C6-ED64-457C-BBE1-4EBFF8B11597}" destId="{ADCBB742-ED8B-40B5-9C2D-C9901054813B}" srcOrd="0" destOrd="0" parTransId="{79287B97-1F33-4A87-BA78-4EBE03E5EFEB}" sibTransId="{4EE6955A-C867-47DD-9AA4-45B531510E7E}"/>
    <dgm:cxn modelId="{A2AE74A8-C498-4F91-AF8E-4AFA4128C9F6}" type="presOf" srcId="{D3FBA236-9073-4E07-A457-4436B801E608}" destId="{09ADBCB2-5EB7-4518-8346-B57E74279CC1}" srcOrd="1" destOrd="0" presId="urn:microsoft.com/office/officeart/2005/8/layout/process4"/>
    <dgm:cxn modelId="{233F80AC-569F-4E59-9CDB-6D2ACA8CD07B}" srcId="{452C01C6-ED64-457C-BBE1-4EBFF8B11597}" destId="{F6A7EF6F-4A58-4195-A63A-57E66A350232}" srcOrd="1" destOrd="0" parTransId="{EE2A0026-4C46-482F-9C64-C9952BDBA208}" sibTransId="{E7796EEA-602E-4439-ACD2-1AB007DEF77F}"/>
    <dgm:cxn modelId="{7F081DBE-CB4F-425C-89A0-CCD74C7A2FFE}" type="presOf" srcId="{48726BF3-6CF6-4385-AB79-F5942AA45DE4}" destId="{9104BDA1-2DBA-453D-B63F-C4C60EA42692}" srcOrd="1" destOrd="0" presId="urn:microsoft.com/office/officeart/2005/8/layout/process4"/>
    <dgm:cxn modelId="{4C4C1AC5-ABE0-491B-883A-3B9CF93B8CFB}" srcId="{1F21E26B-B849-4D48-9C68-30FC04436487}" destId="{D3FBA236-9073-4E07-A457-4436B801E608}" srcOrd="4" destOrd="0" parTransId="{1929CA89-578E-4FEF-BEE6-0F0BDC2E410B}" sibTransId="{2A157C78-5F00-4AD6-A15E-4168555E44A5}"/>
    <dgm:cxn modelId="{6BA5D7C5-64A5-4A21-879F-01D450A14FFD}" type="presOf" srcId="{72BAD4CB-D78E-453E-82A8-F33CBF3C5B06}" destId="{5D33D9DC-5D86-448E-8B81-8FEE24EB69C5}" srcOrd="0" destOrd="0" presId="urn:microsoft.com/office/officeart/2005/8/layout/process4"/>
    <dgm:cxn modelId="{7B4586CA-8A5A-4B02-8412-17E9EEBDC849}" type="presOf" srcId="{13EB5EC8-A50F-475D-BA32-B3AE3EC68C1B}" destId="{4063A0A1-F5C4-4BC8-9040-71BF69842DD8}" srcOrd="0" destOrd="0" presId="urn:microsoft.com/office/officeart/2005/8/layout/process4"/>
    <dgm:cxn modelId="{9ED438CB-3885-483C-940A-A6B4F9EF3775}" srcId="{42B21361-2BF7-46B8-9291-BABFB0B70798}" destId="{72BAD4CB-D78E-453E-82A8-F33CBF3C5B06}" srcOrd="1" destOrd="0" parTransId="{A8D73441-9EE4-44B5-A70D-D4993B18D9A0}" sibTransId="{C60FF373-AAB3-4B68-9824-8C16C36EFC9C}"/>
    <dgm:cxn modelId="{E73A24D7-CBD2-4ABB-ACD4-CDA88B2B6698}" type="presOf" srcId="{C4E3A77B-C2FD-4D4F-9058-6458AA937497}" destId="{98284219-AD41-43BD-A28C-5D1FF9B0EA00}" srcOrd="0" destOrd="0" presId="urn:microsoft.com/office/officeart/2005/8/layout/process4"/>
    <dgm:cxn modelId="{1B70F4DF-4ACE-4804-AED3-D74D7EDC0724}" type="presOf" srcId="{A9273843-DC7A-4649-9521-1B7423AF0703}" destId="{2C931D62-871C-4B2B-AB75-3BE428FFD9A3}" srcOrd="0" destOrd="0" presId="urn:microsoft.com/office/officeart/2005/8/layout/process4"/>
    <dgm:cxn modelId="{249C2CE2-6692-4E64-ADB4-F8A1CD87C61F}" srcId="{42B21361-2BF7-46B8-9291-BABFB0B70798}" destId="{7872735E-D267-4F73-86BF-3E130A76D091}" srcOrd="0" destOrd="0" parTransId="{D8E468D4-9952-47D6-B8A4-DD6764866B81}" sibTransId="{06973E00-84E2-4FA3-8183-A76C0A2C4281}"/>
    <dgm:cxn modelId="{B688B5E2-5D0B-48FF-ADB1-16E67D18AEA4}" type="presOf" srcId="{CC1EB910-374E-4D77-BCD6-0D075D7FE958}" destId="{5580AB0E-B1D3-457D-913E-352D797A34EC}" srcOrd="0" destOrd="0" presId="urn:microsoft.com/office/officeart/2005/8/layout/process4"/>
    <dgm:cxn modelId="{6E3ECBF3-427B-4669-932B-A7CFDB6D3754}" type="presOf" srcId="{7872735E-D267-4F73-86BF-3E130A76D091}" destId="{D81EC578-1E17-40A0-ADEE-0B44E2D6FB5D}" srcOrd="0" destOrd="0" presId="urn:microsoft.com/office/officeart/2005/8/layout/process4"/>
    <dgm:cxn modelId="{F82BF7F4-9284-4C68-8B8A-E6E04972B013}" type="presOf" srcId="{ADCBB742-ED8B-40B5-9C2D-C9901054813B}" destId="{F14E5AAE-51FF-4770-9671-F18C4D262242}" srcOrd="0" destOrd="0" presId="urn:microsoft.com/office/officeart/2005/8/layout/process4"/>
    <dgm:cxn modelId="{C76532F6-173E-4807-9050-02D1DB0E798E}" type="presOf" srcId="{42B21361-2BF7-46B8-9291-BABFB0B70798}" destId="{24B20566-B7BD-4419-8243-B006AE061632}" srcOrd="1" destOrd="0" presId="urn:microsoft.com/office/officeart/2005/8/layout/process4"/>
    <dgm:cxn modelId="{5CB53EF7-6350-43DB-A855-49CF3DB97D24}" type="presOf" srcId="{452C01C6-ED64-457C-BBE1-4EBFF8B11597}" destId="{EB4DAB4A-B4F7-45A9-8149-0173AA8A8544}" srcOrd="0" destOrd="0" presId="urn:microsoft.com/office/officeart/2005/8/layout/process4"/>
    <dgm:cxn modelId="{718B4FFB-BA13-4CD8-8709-FF9063CAB3FA}" type="presOf" srcId="{37F3490E-56DD-4C8C-BAD9-A42ED793D5C1}" destId="{CB716048-F374-49A5-9EBF-4C4124677AB7}" srcOrd="0" destOrd="0" presId="urn:microsoft.com/office/officeart/2005/8/layout/process4"/>
    <dgm:cxn modelId="{003E71FD-F7C0-4C7D-B308-0575427338BD}" srcId="{1F21E26B-B849-4D48-9C68-30FC04436487}" destId="{A9273843-DC7A-4649-9521-1B7423AF0703}" srcOrd="2" destOrd="0" parTransId="{0E0D46DB-5BE5-4DD1-919F-2D6D494CFA87}" sibTransId="{705DA21E-62C9-4543-8187-8E5C02664365}"/>
    <dgm:cxn modelId="{40B98FFD-1821-4F97-B84A-3A697B635829}" srcId="{1F21E26B-B849-4D48-9C68-30FC04436487}" destId="{452C01C6-ED64-457C-BBE1-4EBFF8B11597}" srcOrd="3" destOrd="0" parTransId="{9BDD1329-D9BA-40A5-BBAC-BE67345AA31F}" sibTransId="{DCD4B100-C7A0-4F11-89C5-EB3883F42196}"/>
    <dgm:cxn modelId="{4B4A5AFE-3516-43EE-AB55-028E0FCCECB8}" type="presOf" srcId="{375DBBD7-A11B-4595-949F-C524EDD65A61}" destId="{20AA1DBB-A760-4227-B554-B922B6A07763}" srcOrd="0" destOrd="0" presId="urn:microsoft.com/office/officeart/2005/8/layout/process4"/>
    <dgm:cxn modelId="{25CB6A82-DDD8-4AA8-A0AE-5A9086373CEE}" type="presParOf" srcId="{6721ABEE-FEAC-4644-B2BE-95CE641650F6}" destId="{7BEFE63F-F3B1-42C2-9C05-1B0B307CE301}" srcOrd="0" destOrd="0" presId="urn:microsoft.com/office/officeart/2005/8/layout/process4"/>
    <dgm:cxn modelId="{DD084AC1-330B-47BB-8E0D-1D4583771A94}" type="presParOf" srcId="{7BEFE63F-F3B1-42C2-9C05-1B0B307CE301}" destId="{C76677E2-35E5-4C31-9C09-2E8C9910C1E7}" srcOrd="0" destOrd="0" presId="urn:microsoft.com/office/officeart/2005/8/layout/process4"/>
    <dgm:cxn modelId="{E75BA66B-C96D-48FA-B2B9-5247D97E2EF1}" type="presParOf" srcId="{7BEFE63F-F3B1-42C2-9C05-1B0B307CE301}" destId="{9104BDA1-2DBA-453D-B63F-C4C60EA42692}" srcOrd="1" destOrd="0" presId="urn:microsoft.com/office/officeart/2005/8/layout/process4"/>
    <dgm:cxn modelId="{1C0C70B8-EB5B-4471-B6F2-29861BD6A6C7}" type="presParOf" srcId="{7BEFE63F-F3B1-42C2-9C05-1B0B307CE301}" destId="{7C3A0DE5-BEFB-45BD-B186-2F7F79057C0F}" srcOrd="2" destOrd="0" presId="urn:microsoft.com/office/officeart/2005/8/layout/process4"/>
    <dgm:cxn modelId="{9B6F779E-AEE2-400E-8E89-C177E98DD4D7}" type="presParOf" srcId="{7C3A0DE5-BEFB-45BD-B186-2F7F79057C0F}" destId="{98284219-AD41-43BD-A28C-5D1FF9B0EA00}" srcOrd="0" destOrd="0" presId="urn:microsoft.com/office/officeart/2005/8/layout/process4"/>
    <dgm:cxn modelId="{B5EED73E-E2D7-47A9-9D4D-FE608CA597AA}" type="presParOf" srcId="{7C3A0DE5-BEFB-45BD-B186-2F7F79057C0F}" destId="{CB716048-F374-49A5-9EBF-4C4124677AB7}" srcOrd="1" destOrd="0" presId="urn:microsoft.com/office/officeart/2005/8/layout/process4"/>
    <dgm:cxn modelId="{1F128190-8469-4785-BB7D-DC188F0ACF07}" type="presParOf" srcId="{6721ABEE-FEAC-4644-B2BE-95CE641650F6}" destId="{F6CB88A7-A137-41BD-B906-5CA934F6ECDB}" srcOrd="1" destOrd="0" presId="urn:microsoft.com/office/officeart/2005/8/layout/process4"/>
    <dgm:cxn modelId="{051DE7CB-F24E-4808-86BB-171E5D69607E}" type="presParOf" srcId="{6721ABEE-FEAC-4644-B2BE-95CE641650F6}" destId="{800FAE66-8B58-4FCF-A1B0-547CE8C119FD}" srcOrd="2" destOrd="0" presId="urn:microsoft.com/office/officeart/2005/8/layout/process4"/>
    <dgm:cxn modelId="{7257690E-ED22-4BC3-9415-E8BBE7BCE108}" type="presParOf" srcId="{800FAE66-8B58-4FCF-A1B0-547CE8C119FD}" destId="{96D8517A-CE8F-4734-8BAE-B865E112589B}" srcOrd="0" destOrd="0" presId="urn:microsoft.com/office/officeart/2005/8/layout/process4"/>
    <dgm:cxn modelId="{634A8356-81A8-4B45-8BB2-BE025BA26E0E}" type="presParOf" srcId="{800FAE66-8B58-4FCF-A1B0-547CE8C119FD}" destId="{09ADBCB2-5EB7-4518-8346-B57E74279CC1}" srcOrd="1" destOrd="0" presId="urn:microsoft.com/office/officeart/2005/8/layout/process4"/>
    <dgm:cxn modelId="{BF7FBE8B-E25A-4B7F-99E8-0171C4811A21}" type="presParOf" srcId="{800FAE66-8B58-4FCF-A1B0-547CE8C119FD}" destId="{71CF758B-E801-4114-8C97-8352F2824F8F}" srcOrd="2" destOrd="0" presId="urn:microsoft.com/office/officeart/2005/8/layout/process4"/>
    <dgm:cxn modelId="{00743D25-1E91-4C37-A5A2-1F2216BA66C1}" type="presParOf" srcId="{71CF758B-E801-4114-8C97-8352F2824F8F}" destId="{5580AB0E-B1D3-457D-913E-352D797A34EC}" srcOrd="0" destOrd="0" presId="urn:microsoft.com/office/officeart/2005/8/layout/process4"/>
    <dgm:cxn modelId="{C205D8C9-9A37-4086-943C-361D1519AC50}" type="presParOf" srcId="{71CF758B-E801-4114-8C97-8352F2824F8F}" destId="{4063A0A1-F5C4-4BC8-9040-71BF69842DD8}" srcOrd="1" destOrd="0" presId="urn:microsoft.com/office/officeart/2005/8/layout/process4"/>
    <dgm:cxn modelId="{585CEFBC-3AFD-4BF4-8732-EA2BCC0AF371}" type="presParOf" srcId="{6721ABEE-FEAC-4644-B2BE-95CE641650F6}" destId="{3EBF04DB-8920-47D9-A0A0-5074CA8A5342}" srcOrd="3" destOrd="0" presId="urn:microsoft.com/office/officeart/2005/8/layout/process4"/>
    <dgm:cxn modelId="{7D3B6734-5519-4102-A67A-EA2A323B836F}" type="presParOf" srcId="{6721ABEE-FEAC-4644-B2BE-95CE641650F6}" destId="{C175B43B-849B-413C-95AB-E83658505E4D}" srcOrd="4" destOrd="0" presId="urn:microsoft.com/office/officeart/2005/8/layout/process4"/>
    <dgm:cxn modelId="{2DF2B93D-49DA-4EA4-AB94-6096C19DC168}" type="presParOf" srcId="{C175B43B-849B-413C-95AB-E83658505E4D}" destId="{EB4DAB4A-B4F7-45A9-8149-0173AA8A8544}" srcOrd="0" destOrd="0" presId="urn:microsoft.com/office/officeart/2005/8/layout/process4"/>
    <dgm:cxn modelId="{1184F15C-891B-486B-BCC1-82367E543E1C}" type="presParOf" srcId="{C175B43B-849B-413C-95AB-E83658505E4D}" destId="{5245BB76-1F3A-4E65-8F56-A590D73A3432}" srcOrd="1" destOrd="0" presId="urn:microsoft.com/office/officeart/2005/8/layout/process4"/>
    <dgm:cxn modelId="{0F33825D-224B-4BC2-AF6B-47EA7AC7DE80}" type="presParOf" srcId="{C175B43B-849B-413C-95AB-E83658505E4D}" destId="{C42C0BA2-DCE6-42D5-BEEE-D3CCBABF4A75}" srcOrd="2" destOrd="0" presId="urn:microsoft.com/office/officeart/2005/8/layout/process4"/>
    <dgm:cxn modelId="{EE68B1EA-BB4F-4DAD-B161-F3BF28786169}" type="presParOf" srcId="{C42C0BA2-DCE6-42D5-BEEE-D3CCBABF4A75}" destId="{F14E5AAE-51FF-4770-9671-F18C4D262242}" srcOrd="0" destOrd="0" presId="urn:microsoft.com/office/officeart/2005/8/layout/process4"/>
    <dgm:cxn modelId="{F68A344C-70A3-4CA8-A204-149D27E3F86C}" type="presParOf" srcId="{C42C0BA2-DCE6-42D5-BEEE-D3CCBABF4A75}" destId="{AE995F82-8A59-4FF9-B5E5-CAA61C8F13BE}" srcOrd="1" destOrd="0" presId="urn:microsoft.com/office/officeart/2005/8/layout/process4"/>
    <dgm:cxn modelId="{7985C57F-65E4-41F1-B56D-52AF40EEB2E8}" type="presParOf" srcId="{6721ABEE-FEAC-4644-B2BE-95CE641650F6}" destId="{5DB5CCC0-217E-4FDC-ACC4-760D5D91AC70}" srcOrd="5" destOrd="0" presId="urn:microsoft.com/office/officeart/2005/8/layout/process4"/>
    <dgm:cxn modelId="{D9098297-2837-4499-AE01-5094F83598BB}" type="presParOf" srcId="{6721ABEE-FEAC-4644-B2BE-95CE641650F6}" destId="{50DAE9E0-C0A2-404E-A8DA-098FE095A6D0}" srcOrd="6" destOrd="0" presId="urn:microsoft.com/office/officeart/2005/8/layout/process4"/>
    <dgm:cxn modelId="{6F475859-928F-43F4-BFAF-6B6AA2B92642}" type="presParOf" srcId="{50DAE9E0-C0A2-404E-A8DA-098FE095A6D0}" destId="{2C931D62-871C-4B2B-AB75-3BE428FFD9A3}" srcOrd="0" destOrd="0" presId="urn:microsoft.com/office/officeart/2005/8/layout/process4"/>
    <dgm:cxn modelId="{2C8983E3-4E12-4736-A209-63F02AA0C0E9}" type="presParOf" srcId="{50DAE9E0-C0A2-404E-A8DA-098FE095A6D0}" destId="{7DF2DF64-F536-4D26-99DE-3914CF612883}" srcOrd="1" destOrd="0" presId="urn:microsoft.com/office/officeart/2005/8/layout/process4"/>
    <dgm:cxn modelId="{60071C2C-DC2C-48DA-B54F-4E6C178C6C9A}" type="presParOf" srcId="{50DAE9E0-C0A2-404E-A8DA-098FE095A6D0}" destId="{A61F7387-0C9C-439C-93B2-E822F1748F65}" srcOrd="2" destOrd="0" presId="urn:microsoft.com/office/officeart/2005/8/layout/process4"/>
    <dgm:cxn modelId="{D9A2A408-D496-4499-863F-F5070E44FBA3}" type="presParOf" srcId="{A61F7387-0C9C-439C-93B2-E822F1748F65}" destId="{B298A9D1-ED16-4D44-80D5-B5808BB306B6}" srcOrd="0" destOrd="0" presId="urn:microsoft.com/office/officeart/2005/8/layout/process4"/>
    <dgm:cxn modelId="{914904B1-DEB7-419D-A423-86B8FB0FAF70}" type="presParOf" srcId="{A61F7387-0C9C-439C-93B2-E822F1748F65}" destId="{273FC212-FACF-479E-8119-2550A07F0B59}" srcOrd="1" destOrd="0" presId="urn:microsoft.com/office/officeart/2005/8/layout/process4"/>
    <dgm:cxn modelId="{416DBA37-3108-4632-AF73-EB8EEC80ABC6}" type="presParOf" srcId="{6721ABEE-FEAC-4644-B2BE-95CE641650F6}" destId="{5E34615C-6267-4AC4-9F8F-AA1030CD3AA9}" srcOrd="7" destOrd="0" presId="urn:microsoft.com/office/officeart/2005/8/layout/process4"/>
    <dgm:cxn modelId="{C5783824-7D41-4B1E-9EA3-18773F6F3FAA}" type="presParOf" srcId="{6721ABEE-FEAC-4644-B2BE-95CE641650F6}" destId="{2A99C72C-84D5-4E12-968A-EA7F703CD2B7}" srcOrd="8" destOrd="0" presId="urn:microsoft.com/office/officeart/2005/8/layout/process4"/>
    <dgm:cxn modelId="{E905CA64-2B5E-4C51-8D00-8B5C5CF124F6}" type="presParOf" srcId="{2A99C72C-84D5-4E12-968A-EA7F703CD2B7}" destId="{C674C6E3-EE4B-4F41-9A3F-67F5B6B51AA4}" srcOrd="0" destOrd="0" presId="urn:microsoft.com/office/officeart/2005/8/layout/process4"/>
    <dgm:cxn modelId="{42F4ED1D-2E64-423F-953B-96C6D51646A6}" type="presParOf" srcId="{2A99C72C-84D5-4E12-968A-EA7F703CD2B7}" destId="{24B20566-B7BD-4419-8243-B006AE061632}" srcOrd="1" destOrd="0" presId="urn:microsoft.com/office/officeart/2005/8/layout/process4"/>
    <dgm:cxn modelId="{43AE3982-8B9E-469B-9943-DD5CF0223328}" type="presParOf" srcId="{2A99C72C-84D5-4E12-968A-EA7F703CD2B7}" destId="{7B4A34CE-EE4B-45C1-854A-B7A9FC019BBB}" srcOrd="2" destOrd="0" presId="urn:microsoft.com/office/officeart/2005/8/layout/process4"/>
    <dgm:cxn modelId="{BA2DA631-53D9-402B-BD08-2B967B358999}" type="presParOf" srcId="{7B4A34CE-EE4B-45C1-854A-B7A9FC019BBB}" destId="{D81EC578-1E17-40A0-ADEE-0B44E2D6FB5D}" srcOrd="0" destOrd="0" presId="urn:microsoft.com/office/officeart/2005/8/layout/process4"/>
    <dgm:cxn modelId="{0DEA32E5-0F0D-4976-B337-CDA51246B147}" type="presParOf" srcId="{7B4A34CE-EE4B-45C1-854A-B7A9FC019BBB}" destId="{5D33D9DC-5D86-448E-8B81-8FEE24EB69C5}" srcOrd="1" destOrd="0" presId="urn:microsoft.com/office/officeart/2005/8/layout/process4"/>
    <dgm:cxn modelId="{1D68DDE7-1EA9-4346-B503-242BA0463C2B}" type="presParOf" srcId="{6721ABEE-FEAC-4644-B2BE-95CE641650F6}" destId="{61757F01-6D56-495B-81F4-2B8D16C17DD6}" srcOrd="9" destOrd="0" presId="urn:microsoft.com/office/officeart/2005/8/layout/process4"/>
    <dgm:cxn modelId="{A8600C00-90D5-409B-930F-52EB3DB6FB8C}" type="presParOf" srcId="{6721ABEE-FEAC-4644-B2BE-95CE641650F6}" destId="{7C5B3A09-9D16-4A05-A544-29720B49EC3F}" srcOrd="10" destOrd="0" presId="urn:microsoft.com/office/officeart/2005/8/layout/process4"/>
    <dgm:cxn modelId="{6F1CA070-1D35-44B7-9527-BF75D01B631A}" type="presParOf" srcId="{7C5B3A09-9D16-4A05-A544-29720B49EC3F}" destId="{196DF8C8-E981-4B7B-B5A6-45F31F1D8265}" srcOrd="0" destOrd="0" presId="urn:microsoft.com/office/officeart/2005/8/layout/process4"/>
    <dgm:cxn modelId="{400F5E68-3F78-4308-81AD-12F836EF0DBD}" type="presParOf" srcId="{7C5B3A09-9D16-4A05-A544-29720B49EC3F}" destId="{9D25E437-74FB-4DFA-A1B5-7FAA901099C7}" srcOrd="1" destOrd="0" presId="urn:microsoft.com/office/officeart/2005/8/layout/process4"/>
    <dgm:cxn modelId="{0FE5DE32-2A34-4749-9825-52F9E146B24D}" type="presParOf" srcId="{7C5B3A09-9D16-4A05-A544-29720B49EC3F}" destId="{E4D4035B-524C-48EC-A8EB-5547B1550EDF}" srcOrd="2" destOrd="0" presId="urn:microsoft.com/office/officeart/2005/8/layout/process4"/>
    <dgm:cxn modelId="{FF4AB5C7-DE41-4E2B-88A9-973B39FD625A}" type="presParOf" srcId="{E4D4035B-524C-48EC-A8EB-5547B1550EDF}" destId="{20AA1DBB-A760-4227-B554-B922B6A07763}" srcOrd="0" destOrd="0" presId="urn:microsoft.com/office/officeart/2005/8/layout/process4"/>
    <dgm:cxn modelId="{D86159E0-3C4C-4257-B442-A24020FF2E0F}" type="presParOf" srcId="{E4D4035B-524C-48EC-A8EB-5547B1550EDF}" destId="{23901FE0-9E20-4F47-8D56-1AA6DF07136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4BDA1-2DBA-453D-B63F-C4C60EA42692}">
      <dsp:nvSpPr>
        <dsp:cNvPr id="0" name=""/>
        <dsp:cNvSpPr/>
      </dsp:nvSpPr>
      <dsp:spPr>
        <a:xfrm>
          <a:off x="0" y="4532095"/>
          <a:ext cx="11455400" cy="594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Outcome</a:t>
          </a:r>
        </a:p>
      </dsp:txBody>
      <dsp:txXfrm>
        <a:off x="0" y="4532095"/>
        <a:ext cx="11455400" cy="321210"/>
      </dsp:txXfrm>
    </dsp:sp>
    <dsp:sp modelId="{98284219-AD41-43BD-A28C-5D1FF9B0EA00}">
      <dsp:nvSpPr>
        <dsp:cNvPr id="0" name=""/>
        <dsp:cNvSpPr/>
      </dsp:nvSpPr>
      <dsp:spPr>
        <a:xfrm>
          <a:off x="0" y="4841409"/>
          <a:ext cx="5727700" cy="27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Employ one of training cohort as registered dental nurse; or apply to provide a placement again.</a:t>
          </a:r>
        </a:p>
      </dsp:txBody>
      <dsp:txXfrm>
        <a:off x="0" y="4841409"/>
        <a:ext cx="5727700" cy="273624"/>
      </dsp:txXfrm>
    </dsp:sp>
    <dsp:sp modelId="{CB716048-F374-49A5-9EBF-4C4124677AB7}">
      <dsp:nvSpPr>
        <dsp:cNvPr id="0" name=""/>
        <dsp:cNvSpPr/>
      </dsp:nvSpPr>
      <dsp:spPr>
        <a:xfrm>
          <a:off x="5727700" y="4841409"/>
          <a:ext cx="5727700" cy="2736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Become a registered dental nurse and work train and live in North Wales</a:t>
          </a:r>
        </a:p>
      </dsp:txBody>
      <dsp:txXfrm>
        <a:off x="5727700" y="4841409"/>
        <a:ext cx="5727700" cy="273624"/>
      </dsp:txXfrm>
    </dsp:sp>
    <dsp:sp modelId="{09ADBCB2-5EB7-4518-8346-B57E74279CC1}">
      <dsp:nvSpPr>
        <dsp:cNvPr id="0" name=""/>
        <dsp:cNvSpPr/>
      </dsp:nvSpPr>
      <dsp:spPr>
        <a:xfrm rot="10800000">
          <a:off x="0" y="3626161"/>
          <a:ext cx="11455400" cy="914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Monitoring &amp; Support</a:t>
          </a:r>
        </a:p>
      </dsp:txBody>
      <dsp:txXfrm rot="-10800000">
        <a:off x="0" y="3626161"/>
        <a:ext cx="11455400" cy="321114"/>
      </dsp:txXfrm>
    </dsp:sp>
    <dsp:sp modelId="{5580AB0E-B1D3-457D-913E-352D797A34EC}">
      <dsp:nvSpPr>
        <dsp:cNvPr id="0" name=""/>
        <dsp:cNvSpPr/>
      </dsp:nvSpPr>
      <dsp:spPr>
        <a:xfrm>
          <a:off x="0" y="3947276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Feedback loop with educational supervisors. Support in their role. </a:t>
          </a:r>
        </a:p>
      </dsp:txBody>
      <dsp:txXfrm>
        <a:off x="0" y="3947276"/>
        <a:ext cx="5727700" cy="273542"/>
      </dsp:txXfrm>
    </dsp:sp>
    <dsp:sp modelId="{4063A0A1-F5C4-4BC8-9040-71BF69842DD8}">
      <dsp:nvSpPr>
        <dsp:cNvPr id="0" name=""/>
        <dsp:cNvSpPr/>
      </dsp:nvSpPr>
      <dsp:spPr>
        <a:xfrm>
          <a:off x="5727700" y="3947276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Pastoral care from training team and ES. Educational support from training team. Feedback loop with learner as they progress.</a:t>
          </a:r>
        </a:p>
      </dsp:txBody>
      <dsp:txXfrm>
        <a:off x="5727700" y="3947276"/>
        <a:ext cx="5727700" cy="273542"/>
      </dsp:txXfrm>
    </dsp:sp>
    <dsp:sp modelId="{5245BB76-1F3A-4E65-8F56-A590D73A3432}">
      <dsp:nvSpPr>
        <dsp:cNvPr id="0" name=""/>
        <dsp:cNvSpPr/>
      </dsp:nvSpPr>
      <dsp:spPr>
        <a:xfrm rot="10800000">
          <a:off x="0" y="2720227"/>
          <a:ext cx="11455400" cy="914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Placements</a:t>
          </a:r>
        </a:p>
      </dsp:txBody>
      <dsp:txXfrm rot="-10800000">
        <a:off x="0" y="2720227"/>
        <a:ext cx="11455400" cy="321114"/>
      </dsp:txXfrm>
    </dsp:sp>
    <dsp:sp modelId="{F14E5AAE-51FF-4770-9671-F18C4D262242}">
      <dsp:nvSpPr>
        <dsp:cNvPr id="0" name=""/>
        <dsp:cNvSpPr/>
      </dsp:nvSpPr>
      <dsp:spPr>
        <a:xfrm>
          <a:off x="0" y="3041342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Provision of supervision, mentoring and practical experience</a:t>
          </a:r>
        </a:p>
      </dsp:txBody>
      <dsp:txXfrm>
        <a:off x="0" y="3041342"/>
        <a:ext cx="5727700" cy="273542"/>
      </dsp:txXfrm>
    </dsp:sp>
    <dsp:sp modelId="{AE995F82-8A59-4FF9-B5E5-CAA61C8F13BE}">
      <dsp:nvSpPr>
        <dsp:cNvPr id="0" name=""/>
        <dsp:cNvSpPr/>
      </dsp:nvSpPr>
      <dsp:spPr>
        <a:xfrm>
          <a:off x="5727700" y="3041342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4.5 days of practical experience across a variety of dental settings, 0.5 of a  day educational contact time. In 4 6-month placements</a:t>
          </a:r>
        </a:p>
      </dsp:txBody>
      <dsp:txXfrm>
        <a:off x="5727700" y="3041342"/>
        <a:ext cx="5727700" cy="273542"/>
      </dsp:txXfrm>
    </dsp:sp>
    <dsp:sp modelId="{7DF2DF64-F536-4D26-99DE-3914CF612883}">
      <dsp:nvSpPr>
        <dsp:cNvPr id="0" name=""/>
        <dsp:cNvSpPr/>
      </dsp:nvSpPr>
      <dsp:spPr>
        <a:xfrm rot="10800000">
          <a:off x="0" y="1814294"/>
          <a:ext cx="11455400" cy="914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Quality &amp; Safety</a:t>
          </a:r>
        </a:p>
      </dsp:txBody>
      <dsp:txXfrm rot="-10800000">
        <a:off x="0" y="1814294"/>
        <a:ext cx="11455400" cy="321114"/>
      </dsp:txXfrm>
    </dsp:sp>
    <dsp:sp modelId="{B298A9D1-ED16-4D44-80D5-B5808BB306B6}">
      <dsp:nvSpPr>
        <dsp:cNvPr id="0" name=""/>
        <dsp:cNvSpPr/>
      </dsp:nvSpPr>
      <dsp:spPr>
        <a:xfrm>
          <a:off x="0" y="2135408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Workplaces and educational supervisors undergo governance checks and training</a:t>
          </a:r>
        </a:p>
      </dsp:txBody>
      <dsp:txXfrm>
        <a:off x="0" y="2135408"/>
        <a:ext cx="5727700" cy="273542"/>
      </dsp:txXfrm>
    </dsp:sp>
    <dsp:sp modelId="{273FC212-FACF-479E-8119-2550A07F0B59}">
      <dsp:nvSpPr>
        <dsp:cNvPr id="0" name=""/>
        <dsp:cNvSpPr/>
      </dsp:nvSpPr>
      <dsp:spPr>
        <a:xfrm>
          <a:off x="5727700" y="2135408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Learners undergo induction &amp; ‘Safe Beginners’ program</a:t>
          </a:r>
        </a:p>
      </dsp:txBody>
      <dsp:txXfrm>
        <a:off x="5727700" y="2135408"/>
        <a:ext cx="5727700" cy="273542"/>
      </dsp:txXfrm>
    </dsp:sp>
    <dsp:sp modelId="{24B20566-B7BD-4419-8243-B006AE061632}">
      <dsp:nvSpPr>
        <dsp:cNvPr id="0" name=""/>
        <dsp:cNvSpPr/>
      </dsp:nvSpPr>
      <dsp:spPr>
        <a:xfrm rot="10800000">
          <a:off x="0" y="908360"/>
          <a:ext cx="11455400" cy="914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Recruitment</a:t>
          </a:r>
        </a:p>
      </dsp:txBody>
      <dsp:txXfrm rot="-10800000">
        <a:off x="0" y="908360"/>
        <a:ext cx="11455400" cy="321114"/>
      </dsp:txXfrm>
    </dsp:sp>
    <dsp:sp modelId="{D81EC578-1E17-40A0-ADEE-0B44E2D6FB5D}">
      <dsp:nvSpPr>
        <dsp:cNvPr id="0" name=""/>
        <dsp:cNvSpPr/>
      </dsp:nvSpPr>
      <dsp:spPr>
        <a:xfrm>
          <a:off x="0" y="1229474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Work placements providers</a:t>
          </a:r>
        </a:p>
      </dsp:txBody>
      <dsp:txXfrm>
        <a:off x="0" y="1229474"/>
        <a:ext cx="5727700" cy="273542"/>
      </dsp:txXfrm>
    </dsp:sp>
    <dsp:sp modelId="{5D33D9DC-5D86-448E-8B81-8FEE24EB69C5}">
      <dsp:nvSpPr>
        <dsp:cNvPr id="0" name=""/>
        <dsp:cNvSpPr/>
      </dsp:nvSpPr>
      <dsp:spPr>
        <a:xfrm>
          <a:off x="5727700" y="1229474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Learners</a:t>
          </a:r>
        </a:p>
      </dsp:txBody>
      <dsp:txXfrm>
        <a:off x="5727700" y="1229474"/>
        <a:ext cx="5727700" cy="273542"/>
      </dsp:txXfrm>
    </dsp:sp>
    <dsp:sp modelId="{9D25E437-74FB-4DFA-A1B5-7FAA901099C7}">
      <dsp:nvSpPr>
        <dsp:cNvPr id="0" name=""/>
        <dsp:cNvSpPr/>
      </dsp:nvSpPr>
      <dsp:spPr>
        <a:xfrm rot="10800000">
          <a:off x="0" y="2426"/>
          <a:ext cx="11455400" cy="9148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Engagement</a:t>
          </a:r>
        </a:p>
      </dsp:txBody>
      <dsp:txXfrm rot="-10800000">
        <a:off x="0" y="2426"/>
        <a:ext cx="11455400" cy="321114"/>
      </dsp:txXfrm>
    </dsp:sp>
    <dsp:sp modelId="{20AA1DBB-A760-4227-B554-B922B6A07763}">
      <dsp:nvSpPr>
        <dsp:cNvPr id="0" name=""/>
        <dsp:cNvSpPr/>
      </dsp:nvSpPr>
      <dsp:spPr>
        <a:xfrm>
          <a:off x="0" y="323540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With prospective placement providers</a:t>
          </a:r>
        </a:p>
      </dsp:txBody>
      <dsp:txXfrm>
        <a:off x="0" y="323540"/>
        <a:ext cx="5727700" cy="273542"/>
      </dsp:txXfrm>
    </dsp:sp>
    <dsp:sp modelId="{23901FE0-9E20-4F47-8D56-1AA6DF071365}">
      <dsp:nvSpPr>
        <dsp:cNvPr id="0" name=""/>
        <dsp:cNvSpPr/>
      </dsp:nvSpPr>
      <dsp:spPr>
        <a:xfrm>
          <a:off x="5727700" y="323540"/>
          <a:ext cx="5727700" cy="27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With prospective learners</a:t>
          </a:r>
        </a:p>
      </dsp:txBody>
      <dsp:txXfrm>
        <a:off x="5727700" y="323540"/>
        <a:ext cx="5727700" cy="27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1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8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43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3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92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84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0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91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6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34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1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E55F-0E60-42BB-B42E-431FE72BF590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FA3B-AE48-445D-AB29-7CB89FF85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5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382" y="2207490"/>
            <a:ext cx="9144000" cy="3676073"/>
          </a:xfrm>
        </p:spPr>
        <p:txBody>
          <a:bodyPr>
            <a:normAutofit/>
          </a:bodyPr>
          <a:lstStyle/>
          <a:p>
            <a:r>
              <a:rPr lang="en-GB" sz="8000" b="1" dirty="0"/>
              <a:t>North Wales Dental Nurse Training Programme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63" r="3614"/>
          <a:stretch/>
        </p:blipFill>
        <p:spPr>
          <a:xfrm>
            <a:off x="9236" y="0"/>
            <a:ext cx="12164292" cy="220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54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1309" y="66603"/>
            <a:ext cx="6714836" cy="671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016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15602"/>
          </a:xfrm>
        </p:spPr>
        <p:txBody>
          <a:bodyPr/>
          <a:lstStyle/>
          <a:p>
            <a:r>
              <a:rPr lang="en-GB" sz="7200" dirty="0"/>
              <a:t>Thank you for your time.</a:t>
            </a:r>
            <a:br>
              <a:rPr lang="en-GB" sz="7200" dirty="0"/>
            </a:br>
            <a:r>
              <a:rPr lang="en-GB" sz="7200" dirty="0"/>
              <a:t>We’re open for questions and discussion…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88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Learning Aims &amp;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978025"/>
            <a:ext cx="4583545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4400" b="1" dirty="0"/>
              <a:t>Objectives</a:t>
            </a:r>
          </a:p>
          <a:p>
            <a:r>
              <a:rPr lang="en-GB" dirty="0"/>
              <a:t>Improve participants’ understanding of the dental workforce landscape in North Wales</a:t>
            </a:r>
          </a:p>
          <a:p>
            <a:r>
              <a:rPr lang="en-GB" dirty="0"/>
              <a:t>Improve participants’ understanding of innovations in dental nurse training</a:t>
            </a:r>
          </a:p>
          <a:p>
            <a:r>
              <a:rPr lang="en-GB" dirty="0"/>
              <a:t>Improve dialogue with the profession around training and development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1978025"/>
            <a:ext cx="4583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b="1" dirty="0"/>
              <a:t>Aims</a:t>
            </a:r>
          </a:p>
          <a:p>
            <a:r>
              <a:rPr lang="en-GB" dirty="0"/>
              <a:t>To provide knowledge of the benefits of a pan-North Wales dental nurse training programme.</a:t>
            </a:r>
          </a:p>
          <a:p>
            <a:r>
              <a:rPr lang="en-GB" dirty="0"/>
              <a:t>To provide an understanding of how the scheme could integrate into the workforce map</a:t>
            </a:r>
          </a:p>
          <a:p>
            <a:r>
              <a:rPr lang="en-GB" dirty="0"/>
              <a:t>To provide a platform to discuss the issues and needs around dental nurse training in North Wales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255" y="6329363"/>
            <a:ext cx="1132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GDC Learning Outcomes: A, B, D</a:t>
            </a:r>
          </a:p>
        </p:txBody>
      </p:sp>
    </p:spTree>
    <p:extLst>
      <p:ext uri="{BB962C8B-B14F-4D97-AF65-F5344CB8AC3E}">
        <p14:creationId xmlns:p14="http://schemas.microsoft.com/office/powerpoint/2010/main" val="314315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3877108"/>
          </a:xfrm>
        </p:spPr>
        <p:txBody>
          <a:bodyPr/>
          <a:lstStyle/>
          <a:p>
            <a:r>
              <a:rPr lang="en-GB" dirty="0"/>
              <a:t>Wide range of training pathways</a:t>
            </a:r>
          </a:p>
          <a:p>
            <a:r>
              <a:rPr lang="en-GB" dirty="0"/>
              <a:t>Varying level of learner support from training providers</a:t>
            </a:r>
          </a:p>
          <a:p>
            <a:r>
              <a:rPr lang="en-GB" dirty="0"/>
              <a:t>Varying levels of learner experience on completion</a:t>
            </a:r>
          </a:p>
          <a:p>
            <a:r>
              <a:rPr lang="en-GB" dirty="0"/>
              <a:t>Learners gain experience in one clinical setting (generally)</a:t>
            </a:r>
          </a:p>
          <a:p>
            <a:r>
              <a:rPr lang="en-GB" dirty="0"/>
              <a:t>Recruitment process for trainee dental nurse convoluted</a:t>
            </a:r>
          </a:p>
          <a:p>
            <a:r>
              <a:rPr lang="en-GB" dirty="0"/>
              <a:t>Reduced level of interest in dental nursing as a career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51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3055"/>
            <a:ext cx="10515600" cy="3673908"/>
          </a:xfrm>
        </p:spPr>
        <p:txBody>
          <a:bodyPr/>
          <a:lstStyle/>
          <a:p>
            <a:r>
              <a:rPr lang="en-GB" dirty="0"/>
              <a:t>Small numbers of people interested in dental nursing as a career</a:t>
            </a:r>
          </a:p>
          <a:p>
            <a:r>
              <a:rPr lang="en-GB" dirty="0"/>
              <a:t>Varying start times for training delivery</a:t>
            </a:r>
          </a:p>
          <a:p>
            <a:r>
              <a:rPr lang="en-GB" dirty="0"/>
              <a:t>Limited breadth of clinical experience for learners</a:t>
            </a:r>
          </a:p>
          <a:p>
            <a:r>
              <a:rPr lang="en-GB" dirty="0"/>
              <a:t>Lack of understanding of career development opportunities</a:t>
            </a:r>
          </a:p>
          <a:p>
            <a:r>
              <a:rPr lang="en-GB" dirty="0"/>
              <a:t>Inconsistent support to clinical mentors/supervisors</a:t>
            </a:r>
          </a:p>
          <a:p>
            <a:r>
              <a:rPr lang="en-GB" dirty="0"/>
              <a:t>Potentially costly and time consuming recruitment process</a:t>
            </a:r>
          </a:p>
          <a:p>
            <a:r>
              <a:rPr lang="en-GB" dirty="0"/>
              <a:t>Time consuming employment checks &amp; administration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55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9091"/>
            <a:ext cx="10515600" cy="3867872"/>
          </a:xfrm>
        </p:spPr>
        <p:txBody>
          <a:bodyPr>
            <a:normAutofit fontScale="92500" lnSpcReduction="20000"/>
          </a:bodyPr>
          <a:lstStyle/>
          <a:p>
            <a:r>
              <a:rPr lang="en-GB" sz="3600" dirty="0"/>
              <a:t>Creation of a North Wales Dental Nurse Cadet-ship</a:t>
            </a:r>
          </a:p>
          <a:p>
            <a:pPr lvl="1"/>
            <a:r>
              <a:rPr lang="en-GB" sz="3000" dirty="0"/>
              <a:t>Engagement with local communities to encourage interest &amp; awareness</a:t>
            </a:r>
          </a:p>
          <a:p>
            <a:pPr lvl="1"/>
            <a:r>
              <a:rPr lang="en-GB" sz="3000" dirty="0"/>
              <a:t>Centralised recruitment process for a cohort of trainee dental nurses across North Wales</a:t>
            </a:r>
          </a:p>
          <a:p>
            <a:pPr lvl="1"/>
            <a:r>
              <a:rPr lang="en-GB" sz="3000" dirty="0"/>
              <a:t>Centralised recruitment of workplaces requesting a trainee dental nurse</a:t>
            </a:r>
          </a:p>
          <a:p>
            <a:pPr lvl="1"/>
            <a:r>
              <a:rPr lang="en-GB" sz="3000" dirty="0"/>
              <a:t>“Safe Beginner” programme completed prior to start of work placements</a:t>
            </a:r>
          </a:p>
          <a:p>
            <a:pPr lvl="1"/>
            <a:r>
              <a:rPr lang="en-GB" sz="3000" dirty="0"/>
              <a:t>Learners rotating through work placements across GDS, CDS, HDS and Specialist practice</a:t>
            </a:r>
          </a:p>
        </p:txBody>
      </p:sp>
    </p:spTree>
    <p:extLst>
      <p:ext uri="{BB962C8B-B14F-4D97-AF65-F5344CB8AC3E}">
        <p14:creationId xmlns:p14="http://schemas.microsoft.com/office/powerpoint/2010/main" val="13938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/>
              <a:t>Task-flow for Cadet-ship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206816"/>
              </p:ext>
            </p:extLst>
          </p:nvPr>
        </p:nvGraphicFramePr>
        <p:xfrm>
          <a:off x="163945" y="1502351"/>
          <a:ext cx="11455400" cy="5129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835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64" y="2258581"/>
            <a:ext cx="3973945" cy="780184"/>
          </a:xfrm>
        </p:spPr>
        <p:txBody>
          <a:bodyPr>
            <a:noAutofit/>
          </a:bodyPr>
          <a:lstStyle/>
          <a:p>
            <a:r>
              <a:rPr lang="en-GB" sz="6000" b="1" dirty="0"/>
              <a:t>Learner Progression for a Two Cohort System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906" y="26544"/>
            <a:ext cx="10105497" cy="67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9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Similar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3127"/>
            <a:ext cx="10515600" cy="3553836"/>
          </a:xfrm>
        </p:spPr>
        <p:txBody>
          <a:bodyPr/>
          <a:lstStyle/>
          <a:p>
            <a:r>
              <a:rPr lang="en-GB"/>
              <a:t>Cadet-ship </a:t>
            </a:r>
            <a:r>
              <a:rPr lang="en-GB" dirty="0"/>
              <a:t>established in Oldham in 2006</a:t>
            </a:r>
          </a:p>
          <a:p>
            <a:r>
              <a:rPr lang="en-GB" dirty="0"/>
              <a:t>Preceptorship for newly-qualified general nurses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28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Sources of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GDS, CDS, HDS and Specialist Practice pay for membership of the scheme</a:t>
            </a:r>
          </a:p>
          <a:p>
            <a:r>
              <a:rPr lang="en-GB" dirty="0"/>
              <a:t>BCUHB</a:t>
            </a:r>
          </a:p>
          <a:p>
            <a:r>
              <a:rPr lang="en-GB" dirty="0"/>
              <a:t>Welsh Government</a:t>
            </a:r>
          </a:p>
          <a:p>
            <a:r>
              <a:rPr lang="en-GB" dirty="0"/>
              <a:t>Local Dental Committee</a:t>
            </a:r>
          </a:p>
        </p:txBody>
      </p:sp>
    </p:spTree>
    <p:extLst>
      <p:ext uri="{BB962C8B-B14F-4D97-AF65-F5344CB8AC3E}">
        <p14:creationId xmlns:p14="http://schemas.microsoft.com/office/powerpoint/2010/main" val="168510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460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North Wales Dental Nurse Training Programme</vt:lpstr>
      <vt:lpstr>Learning Aims &amp; Objectives</vt:lpstr>
      <vt:lpstr>Background</vt:lpstr>
      <vt:lpstr>Problem</vt:lpstr>
      <vt:lpstr>Proposal</vt:lpstr>
      <vt:lpstr>Task-flow for Cadet-ship</vt:lpstr>
      <vt:lpstr>Learner Progression for a Two Cohort System</vt:lpstr>
      <vt:lpstr>Similar Schemes</vt:lpstr>
      <vt:lpstr>Sources of Funding</vt:lpstr>
      <vt:lpstr>PowerPoint Presentation</vt:lpstr>
      <vt:lpstr>Thank you for your time. We’re open for questions and discussion… </vt:lpstr>
    </vt:vector>
  </TitlesOfParts>
  <Company>Betsi Cadwaladr University Health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Wales Dental Nurse Training ?Scheme?</dc:title>
  <dc:creator>Dominic Masson (BCUHB - North Wales Community Dental)</dc:creator>
  <cp:lastModifiedBy>Michael Strother</cp:lastModifiedBy>
  <cp:revision>31</cp:revision>
  <dcterms:created xsi:type="dcterms:W3CDTF">2024-02-05T09:40:28Z</dcterms:created>
  <dcterms:modified xsi:type="dcterms:W3CDTF">2024-03-12T17:01:01Z</dcterms:modified>
</cp:coreProperties>
</file>